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1"/>
  </p:sldMasterIdLst>
  <p:sldIdLst>
    <p:sldId id="263" r:id="rId2"/>
    <p:sldId id="265" r:id="rId3"/>
    <p:sldId id="261" r:id="rId4"/>
    <p:sldId id="262" r:id="rId5"/>
    <p:sldId id="257" r:id="rId6"/>
    <p:sldId id="256" r:id="rId7"/>
    <p:sldId id="260" r:id="rId8"/>
    <p:sldId id="258" r:id="rId9"/>
    <p:sldId id="259" r:id="rId10"/>
    <p:sldId id="264" r:id="rId11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68" userDrawn="1">
          <p15:clr>
            <a:srgbClr val="A4A3A4"/>
          </p15:clr>
        </p15:guide>
        <p15:guide id="2" pos="288" userDrawn="1">
          <p15:clr>
            <a:srgbClr val="A4A3A4"/>
          </p15:clr>
        </p15:guide>
        <p15:guide id="3" pos="4608" userDrawn="1">
          <p15:clr>
            <a:srgbClr val="A4A3A4"/>
          </p15:clr>
        </p15:guide>
        <p15:guide id="4" orient="horz" pos="60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82"/>
    <p:restoredTop sz="93529" autoAdjust="0"/>
  </p:normalViewPr>
  <p:slideViewPr>
    <p:cSldViewPr snapToGrid="0">
      <p:cViewPr varScale="1">
        <p:scale>
          <a:sx n="100" d="100"/>
          <a:sy n="100" d="100"/>
        </p:scale>
        <p:origin x="4632" y="60"/>
      </p:cViewPr>
      <p:guideLst>
        <p:guide orient="horz" pos="3168"/>
        <p:guide pos="288"/>
        <p:guide pos="4608"/>
        <p:guide orient="horz" pos="60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546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488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187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360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>
                    <a:tint val="82000"/>
                  </a:schemeClr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82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82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480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35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802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912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514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928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121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AD1346-6EB6-2849-BA87-9E0A605EAE76}" type="datetimeFigureOut">
              <a:rPr lang="en-US" smtClean="0"/>
              <a:t>11/12/2025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3D893C-E9CE-0C4B-A731-35B19674054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202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FA5A31-5E90-2108-3D89-89532787D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1EE6ED-84DF-8E98-BCFB-9CA26807BE1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6BB4F5-AE17-E0B6-A138-D9375456C3E5}"/>
              </a:ext>
            </a:extLst>
          </p:cNvPr>
          <p:cNvSpPr txBox="1"/>
          <p:nvPr/>
        </p:nvSpPr>
        <p:spPr>
          <a:xfrm>
            <a:off x="228600" y="228600"/>
            <a:ext cx="7315200" cy="11430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753DDD-5694-4DB1-2067-E415F126CF8D}"/>
              </a:ext>
            </a:extLst>
          </p:cNvPr>
          <p:cNvSpPr txBox="1"/>
          <p:nvPr/>
        </p:nvSpPr>
        <p:spPr>
          <a:xfrm>
            <a:off x="2447344" y="544832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pc="300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LEARNING MADE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7FFC27-7FF6-DA6D-194B-8E0DB3AF29B8}"/>
              </a:ext>
            </a:extLst>
          </p:cNvPr>
          <p:cNvSpPr txBox="1"/>
          <p:nvPr/>
        </p:nvSpPr>
        <p:spPr>
          <a:xfrm>
            <a:off x="596353" y="1872047"/>
            <a:ext cx="6555001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200" b="1" spc="-300" dirty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Corruption</a:t>
            </a: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008DAF02-0600-D089-F6E6-82DE06D6EEA9}"/>
              </a:ext>
            </a:extLst>
          </p:cNvPr>
          <p:cNvSpPr/>
          <p:nvPr/>
        </p:nvSpPr>
        <p:spPr>
          <a:xfrm>
            <a:off x="231059" y="5948517"/>
            <a:ext cx="7320114" cy="3913240"/>
          </a:xfrm>
          <a:custGeom>
            <a:avLst/>
            <a:gdLst>
              <a:gd name="connsiteX0" fmla="*/ 0 w 5840468"/>
              <a:gd name="connsiteY0" fmla="*/ 3028336 h 3028336"/>
              <a:gd name="connsiteX1" fmla="*/ 757084 w 5840468"/>
              <a:gd name="connsiteY1" fmla="*/ 0 h 3028336"/>
              <a:gd name="connsiteX2" fmla="*/ 5083384 w 5840468"/>
              <a:gd name="connsiteY2" fmla="*/ 0 h 3028336"/>
              <a:gd name="connsiteX3" fmla="*/ 5840468 w 5840468"/>
              <a:gd name="connsiteY3" fmla="*/ 3028336 h 3028336"/>
              <a:gd name="connsiteX4" fmla="*/ 0 w 5840468"/>
              <a:gd name="connsiteY4" fmla="*/ 3028336 h 3028336"/>
              <a:gd name="connsiteX0" fmla="*/ 0 w 6794196"/>
              <a:gd name="connsiteY0" fmla="*/ 3254478 h 3254478"/>
              <a:gd name="connsiteX1" fmla="*/ 757084 w 6794196"/>
              <a:gd name="connsiteY1" fmla="*/ 226142 h 3254478"/>
              <a:gd name="connsiteX2" fmla="*/ 6794196 w 6794196"/>
              <a:gd name="connsiteY2" fmla="*/ 0 h 3254478"/>
              <a:gd name="connsiteX3" fmla="*/ 5840468 w 6794196"/>
              <a:gd name="connsiteY3" fmla="*/ 3254478 h 3254478"/>
              <a:gd name="connsiteX4" fmla="*/ 0 w 6794196"/>
              <a:gd name="connsiteY4" fmla="*/ 3254478 h 3254478"/>
              <a:gd name="connsiteX0" fmla="*/ 0 w 6794196"/>
              <a:gd name="connsiteY0" fmla="*/ 3254478 h 3883742"/>
              <a:gd name="connsiteX1" fmla="*/ 757084 w 6794196"/>
              <a:gd name="connsiteY1" fmla="*/ 226142 h 3883742"/>
              <a:gd name="connsiteX2" fmla="*/ 6794196 w 6794196"/>
              <a:gd name="connsiteY2" fmla="*/ 0 h 3883742"/>
              <a:gd name="connsiteX3" fmla="*/ 6774532 w 6794196"/>
              <a:gd name="connsiteY3" fmla="*/ 3883742 h 3883742"/>
              <a:gd name="connsiteX4" fmla="*/ 0 w 6794196"/>
              <a:gd name="connsiteY4" fmla="*/ 3254478 h 3883742"/>
              <a:gd name="connsiteX0" fmla="*/ 0 w 7354634"/>
              <a:gd name="connsiteY0" fmla="*/ 3883743 h 3883743"/>
              <a:gd name="connsiteX1" fmla="*/ 1317522 w 7354634"/>
              <a:gd name="connsiteY1" fmla="*/ 226142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39329 w 7354634"/>
              <a:gd name="connsiteY1" fmla="*/ 1858297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19598 w 7354634"/>
              <a:gd name="connsiteY1" fmla="*/ 1868129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44769"/>
              <a:gd name="connsiteY0" fmla="*/ 3913240 h 3913240"/>
              <a:gd name="connsiteX1" fmla="*/ 9733 w 7344769"/>
              <a:gd name="connsiteY1" fmla="*/ 1868129 h 3913240"/>
              <a:gd name="connsiteX2" fmla="*/ 7344769 w 7344769"/>
              <a:gd name="connsiteY2" fmla="*/ 0 h 3913240"/>
              <a:gd name="connsiteX3" fmla="*/ 7325105 w 7344769"/>
              <a:gd name="connsiteY3" fmla="*/ 3883742 h 3913240"/>
              <a:gd name="connsiteX4" fmla="*/ 0 w 7344769"/>
              <a:gd name="connsiteY4" fmla="*/ 3913240 h 391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769" h="3913240">
                <a:moveTo>
                  <a:pt x="0" y="3913240"/>
                </a:moveTo>
                <a:cubicBezTo>
                  <a:pt x="3244" y="3231536"/>
                  <a:pt x="6489" y="2549833"/>
                  <a:pt x="9733" y="1868129"/>
                </a:cubicBezTo>
                <a:lnTo>
                  <a:pt x="7344769" y="0"/>
                </a:lnTo>
                <a:lnTo>
                  <a:pt x="7325105" y="3883742"/>
                </a:lnTo>
                <a:lnTo>
                  <a:pt x="0" y="3913240"/>
                </a:lnTo>
                <a:close/>
              </a:path>
            </a:pathLst>
          </a:custGeom>
          <a:solidFill>
            <a:srgbClr val="FFFF00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5E06CC-6E3E-BD7A-63D0-E9C22CE42B32}"/>
              </a:ext>
            </a:extLst>
          </p:cNvPr>
          <p:cNvSpPr txBox="1"/>
          <p:nvPr/>
        </p:nvSpPr>
        <p:spPr>
          <a:xfrm>
            <a:off x="5132299" y="8933053"/>
            <a:ext cx="2251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Donald Trump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156A9E-BBDC-DB30-F76D-A43F14DBDEB7}"/>
              </a:ext>
            </a:extLst>
          </p:cNvPr>
          <p:cNvSpPr txBox="1"/>
          <p:nvPr/>
        </p:nvSpPr>
        <p:spPr>
          <a:xfrm>
            <a:off x="2882966" y="9320163"/>
            <a:ext cx="4493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&amp; 47</a:t>
            </a:r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President of the United States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007AEAA-F605-0D87-F547-FE945D210F2D}"/>
              </a:ext>
            </a:extLst>
          </p:cNvPr>
          <p:cNvSpPr/>
          <p:nvPr/>
        </p:nvSpPr>
        <p:spPr>
          <a:xfrm>
            <a:off x="3390857" y="1014355"/>
            <a:ext cx="965998" cy="96599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6125E8-02E8-CB80-06C7-F282F09CF8D2}"/>
              </a:ext>
            </a:extLst>
          </p:cNvPr>
          <p:cNvSpPr txBox="1"/>
          <p:nvPr/>
        </p:nvSpPr>
        <p:spPr>
          <a:xfrm>
            <a:off x="3957365" y="3411961"/>
            <a:ext cx="3474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spc="-150" dirty="0">
                <a:solidFill>
                  <a:srgbClr val="FFFF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Arial Black" panose="020B0604020202020204" pitchFamily="34" charset="0"/>
              </a:rPr>
              <a:t>dummies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EDFDCE-B3D3-738E-606F-B1B0FA22917D}"/>
              </a:ext>
            </a:extLst>
          </p:cNvPr>
          <p:cNvSpPr txBox="1"/>
          <p:nvPr/>
        </p:nvSpPr>
        <p:spPr>
          <a:xfrm>
            <a:off x="4437043" y="3454853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FCBD1E6A-CCBC-7FE1-CA08-8055702217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354" y="1047353"/>
            <a:ext cx="933000" cy="933000"/>
          </a:xfrm>
          <a:prstGeom prst="ellipse">
            <a:avLst/>
          </a:prstGeom>
          <a:solidFill>
            <a:srgbClr val="FFFF00"/>
          </a:solidFill>
        </p:spPr>
      </p:pic>
      <p:pic>
        <p:nvPicPr>
          <p:cNvPr id="5123" name="Picture 3" descr="Head-and-shoulders shot of Trump with a serious facial expression, his right eye partly closed. He is wearing a dark blue suit, a pale blue dress shirt, a red necktie, and an American flag lapel pin. Parts of the image are slightly out of focus. The background is black.">
            <a:extLst>
              <a:ext uri="{FF2B5EF4-FFF2-40B4-BE49-F238E27FC236}">
                <a16:creationId xmlns:a16="http://schemas.microsoft.com/office/drawing/2014/main" id="{F5FEAF44-05C8-1127-86BC-71DA4711A1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5296" y="3329835"/>
            <a:ext cx="4885404" cy="492805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19CD574-F276-5048-770E-447D15F84638}"/>
              </a:ext>
            </a:extLst>
          </p:cNvPr>
          <p:cNvSpPr/>
          <p:nvPr/>
        </p:nvSpPr>
        <p:spPr>
          <a:xfrm>
            <a:off x="-881563" y="3200400"/>
            <a:ext cx="1121585" cy="5598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FE15B76-AEE2-FDD5-C145-298D13893F18}"/>
              </a:ext>
            </a:extLst>
          </p:cNvPr>
          <p:cNvSpPr/>
          <p:nvPr/>
        </p:nvSpPr>
        <p:spPr>
          <a:xfrm>
            <a:off x="3789527" y="5119177"/>
            <a:ext cx="3537279" cy="3608439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14339C-8428-D8B2-061D-2938D00B4AE4}"/>
              </a:ext>
            </a:extLst>
          </p:cNvPr>
          <p:cNvSpPr txBox="1"/>
          <p:nvPr/>
        </p:nvSpPr>
        <p:spPr>
          <a:xfrm>
            <a:off x="3928599" y="5353739"/>
            <a:ext cx="3341433" cy="31393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Accept bribes with cryptocurrency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Defy courts and ignore laws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Illegally fire staff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 at nepotism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Parden felons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552DA1B-AA0C-FAEE-F9DE-7B411736D59B}"/>
              </a:ext>
            </a:extLst>
          </p:cNvPr>
          <p:cNvSpPr/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77D83C-3511-5C2D-F938-3AD1FB63EC0B}"/>
              </a:ext>
            </a:extLst>
          </p:cNvPr>
          <p:cNvCxnSpPr>
            <a:cxnSpLocks/>
          </p:cNvCxnSpPr>
          <p:nvPr/>
        </p:nvCxnSpPr>
        <p:spPr>
          <a:xfrm>
            <a:off x="4913515" y="6400800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ECC1CC0-4233-2E89-E29A-27F78ED5DAAE}"/>
              </a:ext>
            </a:extLst>
          </p:cNvPr>
          <p:cNvCxnSpPr>
            <a:cxnSpLocks/>
          </p:cNvCxnSpPr>
          <p:nvPr/>
        </p:nvCxnSpPr>
        <p:spPr>
          <a:xfrm>
            <a:off x="4913515" y="6941507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FF02FF-165D-32BC-FF2C-E8DE8D7FF301}"/>
              </a:ext>
            </a:extLst>
          </p:cNvPr>
          <p:cNvCxnSpPr>
            <a:cxnSpLocks/>
          </p:cNvCxnSpPr>
          <p:nvPr/>
        </p:nvCxnSpPr>
        <p:spPr>
          <a:xfrm>
            <a:off x="4913515" y="7486389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C122FEB-AD03-0F41-90B7-E5BCB53E0D0B}"/>
              </a:ext>
            </a:extLst>
          </p:cNvPr>
          <p:cNvCxnSpPr>
            <a:cxnSpLocks/>
          </p:cNvCxnSpPr>
          <p:nvPr/>
        </p:nvCxnSpPr>
        <p:spPr>
          <a:xfrm>
            <a:off x="4913515" y="8043798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1194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5F873-E5A1-D211-88F2-F280B4BA9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814F4D-AF8C-B153-75CA-1F389B06A4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6B41AC-3C6C-6518-BB60-52BE51AFD9F2}"/>
              </a:ext>
            </a:extLst>
          </p:cNvPr>
          <p:cNvSpPr txBox="1"/>
          <p:nvPr/>
        </p:nvSpPr>
        <p:spPr>
          <a:xfrm>
            <a:off x="228600" y="228600"/>
            <a:ext cx="7315200" cy="11430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C2749E-9D0A-A68F-D296-3637282CF97A}"/>
              </a:ext>
            </a:extLst>
          </p:cNvPr>
          <p:cNvSpPr txBox="1"/>
          <p:nvPr/>
        </p:nvSpPr>
        <p:spPr>
          <a:xfrm>
            <a:off x="2447344" y="544832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pc="300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LEARNING MADE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D7AD5E-8604-FF56-4136-FA0AA4FD0125}"/>
              </a:ext>
            </a:extLst>
          </p:cNvPr>
          <p:cNvSpPr txBox="1"/>
          <p:nvPr/>
        </p:nvSpPr>
        <p:spPr>
          <a:xfrm>
            <a:off x="647655" y="1958770"/>
            <a:ext cx="645240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spc="-300" dirty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Sycophancy</a:t>
            </a: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DC1F7693-B5DE-2542-4492-20279FE6EE04}"/>
              </a:ext>
            </a:extLst>
          </p:cNvPr>
          <p:cNvSpPr/>
          <p:nvPr/>
        </p:nvSpPr>
        <p:spPr>
          <a:xfrm>
            <a:off x="231059" y="5948517"/>
            <a:ext cx="7320114" cy="3913240"/>
          </a:xfrm>
          <a:custGeom>
            <a:avLst/>
            <a:gdLst>
              <a:gd name="connsiteX0" fmla="*/ 0 w 5840468"/>
              <a:gd name="connsiteY0" fmla="*/ 3028336 h 3028336"/>
              <a:gd name="connsiteX1" fmla="*/ 757084 w 5840468"/>
              <a:gd name="connsiteY1" fmla="*/ 0 h 3028336"/>
              <a:gd name="connsiteX2" fmla="*/ 5083384 w 5840468"/>
              <a:gd name="connsiteY2" fmla="*/ 0 h 3028336"/>
              <a:gd name="connsiteX3" fmla="*/ 5840468 w 5840468"/>
              <a:gd name="connsiteY3" fmla="*/ 3028336 h 3028336"/>
              <a:gd name="connsiteX4" fmla="*/ 0 w 5840468"/>
              <a:gd name="connsiteY4" fmla="*/ 3028336 h 3028336"/>
              <a:gd name="connsiteX0" fmla="*/ 0 w 6794196"/>
              <a:gd name="connsiteY0" fmla="*/ 3254478 h 3254478"/>
              <a:gd name="connsiteX1" fmla="*/ 757084 w 6794196"/>
              <a:gd name="connsiteY1" fmla="*/ 226142 h 3254478"/>
              <a:gd name="connsiteX2" fmla="*/ 6794196 w 6794196"/>
              <a:gd name="connsiteY2" fmla="*/ 0 h 3254478"/>
              <a:gd name="connsiteX3" fmla="*/ 5840468 w 6794196"/>
              <a:gd name="connsiteY3" fmla="*/ 3254478 h 3254478"/>
              <a:gd name="connsiteX4" fmla="*/ 0 w 6794196"/>
              <a:gd name="connsiteY4" fmla="*/ 3254478 h 3254478"/>
              <a:gd name="connsiteX0" fmla="*/ 0 w 6794196"/>
              <a:gd name="connsiteY0" fmla="*/ 3254478 h 3883742"/>
              <a:gd name="connsiteX1" fmla="*/ 757084 w 6794196"/>
              <a:gd name="connsiteY1" fmla="*/ 226142 h 3883742"/>
              <a:gd name="connsiteX2" fmla="*/ 6794196 w 6794196"/>
              <a:gd name="connsiteY2" fmla="*/ 0 h 3883742"/>
              <a:gd name="connsiteX3" fmla="*/ 6774532 w 6794196"/>
              <a:gd name="connsiteY3" fmla="*/ 3883742 h 3883742"/>
              <a:gd name="connsiteX4" fmla="*/ 0 w 6794196"/>
              <a:gd name="connsiteY4" fmla="*/ 3254478 h 3883742"/>
              <a:gd name="connsiteX0" fmla="*/ 0 w 7354634"/>
              <a:gd name="connsiteY0" fmla="*/ 3883743 h 3883743"/>
              <a:gd name="connsiteX1" fmla="*/ 1317522 w 7354634"/>
              <a:gd name="connsiteY1" fmla="*/ 226142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39329 w 7354634"/>
              <a:gd name="connsiteY1" fmla="*/ 1858297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19598 w 7354634"/>
              <a:gd name="connsiteY1" fmla="*/ 1868129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44769"/>
              <a:gd name="connsiteY0" fmla="*/ 3913240 h 3913240"/>
              <a:gd name="connsiteX1" fmla="*/ 9733 w 7344769"/>
              <a:gd name="connsiteY1" fmla="*/ 1868129 h 3913240"/>
              <a:gd name="connsiteX2" fmla="*/ 7344769 w 7344769"/>
              <a:gd name="connsiteY2" fmla="*/ 0 h 3913240"/>
              <a:gd name="connsiteX3" fmla="*/ 7325105 w 7344769"/>
              <a:gd name="connsiteY3" fmla="*/ 3883742 h 3913240"/>
              <a:gd name="connsiteX4" fmla="*/ 0 w 7344769"/>
              <a:gd name="connsiteY4" fmla="*/ 3913240 h 391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769" h="3913240">
                <a:moveTo>
                  <a:pt x="0" y="3913240"/>
                </a:moveTo>
                <a:cubicBezTo>
                  <a:pt x="3244" y="3231536"/>
                  <a:pt x="6489" y="2549833"/>
                  <a:pt x="9733" y="1868129"/>
                </a:cubicBezTo>
                <a:lnTo>
                  <a:pt x="7344769" y="0"/>
                </a:lnTo>
                <a:lnTo>
                  <a:pt x="7325105" y="3883742"/>
                </a:lnTo>
                <a:lnTo>
                  <a:pt x="0" y="3913240"/>
                </a:lnTo>
                <a:close/>
              </a:path>
            </a:pathLst>
          </a:custGeom>
          <a:solidFill>
            <a:srgbClr val="FFFF00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A0B918-2E58-3033-B493-764FA7AD0ED0}"/>
              </a:ext>
            </a:extLst>
          </p:cNvPr>
          <p:cNvSpPr txBox="1"/>
          <p:nvPr/>
        </p:nvSpPr>
        <p:spPr>
          <a:xfrm>
            <a:off x="5118524" y="8956361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Mike Johnson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EA6D7B-F69D-C48D-B3BC-93978E18CB81}"/>
              </a:ext>
            </a:extLst>
          </p:cNvPr>
          <p:cNvSpPr txBox="1"/>
          <p:nvPr/>
        </p:nvSpPr>
        <p:spPr>
          <a:xfrm>
            <a:off x="2608864" y="9323738"/>
            <a:ext cx="4788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Speaker of the US House of Representatives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F431E5E-D22B-7531-8505-31D2D171D600}"/>
              </a:ext>
            </a:extLst>
          </p:cNvPr>
          <p:cNvSpPr/>
          <p:nvPr/>
        </p:nvSpPr>
        <p:spPr>
          <a:xfrm>
            <a:off x="3390857" y="1014355"/>
            <a:ext cx="965998" cy="96599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904C18-489A-48ED-00DD-BA8D4A4E63E9}"/>
              </a:ext>
            </a:extLst>
          </p:cNvPr>
          <p:cNvSpPr txBox="1"/>
          <p:nvPr/>
        </p:nvSpPr>
        <p:spPr>
          <a:xfrm>
            <a:off x="3968804" y="3424253"/>
            <a:ext cx="3474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spc="-150" dirty="0">
                <a:solidFill>
                  <a:srgbClr val="FFFF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Arial Black" panose="020B0604020202020204" pitchFamily="34" charset="0"/>
              </a:rPr>
              <a:t>dummies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3D3353-643D-5119-EE2D-B1E302766183}"/>
              </a:ext>
            </a:extLst>
          </p:cNvPr>
          <p:cNvSpPr txBox="1"/>
          <p:nvPr/>
        </p:nvSpPr>
        <p:spPr>
          <a:xfrm>
            <a:off x="4437043" y="3454853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11CC43B0-7913-3647-66A2-966B49B07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354" y="1047353"/>
            <a:ext cx="933000" cy="933000"/>
          </a:xfrm>
          <a:prstGeom prst="ellipse">
            <a:avLst/>
          </a:prstGeom>
          <a:solidFill>
            <a:srgbClr val="FFFF00"/>
          </a:solidFill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2918812-E89F-2AEA-A283-45D2B4C20F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8859" y="3454853"/>
            <a:ext cx="4754880" cy="4770129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989FF10-CDF0-8B86-836A-DA1DF40E7DF2}"/>
              </a:ext>
            </a:extLst>
          </p:cNvPr>
          <p:cNvSpPr/>
          <p:nvPr/>
        </p:nvSpPr>
        <p:spPr>
          <a:xfrm>
            <a:off x="-881563" y="3447402"/>
            <a:ext cx="1121585" cy="5351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31B7D1-2D35-E1E0-DABB-4F0332F07E76}"/>
              </a:ext>
            </a:extLst>
          </p:cNvPr>
          <p:cNvSpPr/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F70140D-D432-9C16-FE11-B6F324FBC377}"/>
              </a:ext>
            </a:extLst>
          </p:cNvPr>
          <p:cNvSpPr/>
          <p:nvPr/>
        </p:nvSpPr>
        <p:spPr>
          <a:xfrm>
            <a:off x="3789527" y="5119176"/>
            <a:ext cx="3474720" cy="347472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2224B0-2134-20E7-2E70-CB1D72C67D97}"/>
              </a:ext>
            </a:extLst>
          </p:cNvPr>
          <p:cNvSpPr txBox="1"/>
          <p:nvPr/>
        </p:nvSpPr>
        <p:spPr>
          <a:xfrm>
            <a:off x="3859155" y="5742031"/>
            <a:ext cx="3341433" cy="2246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Excel at flattery</a:t>
            </a:r>
          </a:p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 a “yes man”</a:t>
            </a:r>
          </a:p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the art of fawning</a:t>
            </a:r>
          </a:p>
          <a:p>
            <a:pPr algn="ctr"/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Never say no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85D9E7B-16DF-B7C0-FE0B-6BAC4EDA943C}"/>
              </a:ext>
            </a:extLst>
          </p:cNvPr>
          <p:cNvCxnSpPr>
            <a:cxnSpLocks/>
          </p:cNvCxnSpPr>
          <p:nvPr/>
        </p:nvCxnSpPr>
        <p:spPr>
          <a:xfrm>
            <a:off x="5073042" y="6912552"/>
            <a:ext cx="913658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1E765F5-C26C-43F5-C4B7-583B1D30A20F}"/>
              </a:ext>
            </a:extLst>
          </p:cNvPr>
          <p:cNvCxnSpPr>
            <a:cxnSpLocks/>
          </p:cNvCxnSpPr>
          <p:nvPr/>
        </p:nvCxnSpPr>
        <p:spPr>
          <a:xfrm>
            <a:off x="5073042" y="6278744"/>
            <a:ext cx="913658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38ADB40-483F-1DDE-B7B8-75DB3BBAF7FB}"/>
              </a:ext>
            </a:extLst>
          </p:cNvPr>
          <p:cNvCxnSpPr>
            <a:cxnSpLocks/>
          </p:cNvCxnSpPr>
          <p:nvPr/>
        </p:nvCxnSpPr>
        <p:spPr>
          <a:xfrm>
            <a:off x="5073042" y="7493213"/>
            <a:ext cx="913658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290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1255F-9721-A74D-CC38-7890890A2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F49F9AD-B340-A53D-2684-B58EEAA9313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B586D-EBE8-974B-A1F2-A5F2191BB9D6}"/>
              </a:ext>
            </a:extLst>
          </p:cNvPr>
          <p:cNvSpPr txBox="1"/>
          <p:nvPr/>
        </p:nvSpPr>
        <p:spPr>
          <a:xfrm>
            <a:off x="228600" y="228600"/>
            <a:ext cx="7315200" cy="11430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D88B5A-DA7F-437B-292B-92509D92EE0A}"/>
              </a:ext>
            </a:extLst>
          </p:cNvPr>
          <p:cNvSpPr txBox="1"/>
          <p:nvPr/>
        </p:nvSpPr>
        <p:spPr>
          <a:xfrm>
            <a:off x="2447344" y="544832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pc="300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LEARNING MADE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A227DA-0074-8027-0AD2-B95A5E4267F5}"/>
              </a:ext>
            </a:extLst>
          </p:cNvPr>
          <p:cNvSpPr txBox="1"/>
          <p:nvPr/>
        </p:nvSpPr>
        <p:spPr>
          <a:xfrm>
            <a:off x="374345" y="2046452"/>
            <a:ext cx="69990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spc="-300" dirty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Self-Promotion</a:t>
            </a: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5F16963A-6B92-FAAD-B97C-6B1D94031635}"/>
              </a:ext>
            </a:extLst>
          </p:cNvPr>
          <p:cNvSpPr/>
          <p:nvPr/>
        </p:nvSpPr>
        <p:spPr>
          <a:xfrm>
            <a:off x="231059" y="5948517"/>
            <a:ext cx="7320114" cy="3913240"/>
          </a:xfrm>
          <a:custGeom>
            <a:avLst/>
            <a:gdLst>
              <a:gd name="connsiteX0" fmla="*/ 0 w 5840468"/>
              <a:gd name="connsiteY0" fmla="*/ 3028336 h 3028336"/>
              <a:gd name="connsiteX1" fmla="*/ 757084 w 5840468"/>
              <a:gd name="connsiteY1" fmla="*/ 0 h 3028336"/>
              <a:gd name="connsiteX2" fmla="*/ 5083384 w 5840468"/>
              <a:gd name="connsiteY2" fmla="*/ 0 h 3028336"/>
              <a:gd name="connsiteX3" fmla="*/ 5840468 w 5840468"/>
              <a:gd name="connsiteY3" fmla="*/ 3028336 h 3028336"/>
              <a:gd name="connsiteX4" fmla="*/ 0 w 5840468"/>
              <a:gd name="connsiteY4" fmla="*/ 3028336 h 3028336"/>
              <a:gd name="connsiteX0" fmla="*/ 0 w 6794196"/>
              <a:gd name="connsiteY0" fmla="*/ 3254478 h 3254478"/>
              <a:gd name="connsiteX1" fmla="*/ 757084 w 6794196"/>
              <a:gd name="connsiteY1" fmla="*/ 226142 h 3254478"/>
              <a:gd name="connsiteX2" fmla="*/ 6794196 w 6794196"/>
              <a:gd name="connsiteY2" fmla="*/ 0 h 3254478"/>
              <a:gd name="connsiteX3" fmla="*/ 5840468 w 6794196"/>
              <a:gd name="connsiteY3" fmla="*/ 3254478 h 3254478"/>
              <a:gd name="connsiteX4" fmla="*/ 0 w 6794196"/>
              <a:gd name="connsiteY4" fmla="*/ 3254478 h 3254478"/>
              <a:gd name="connsiteX0" fmla="*/ 0 w 6794196"/>
              <a:gd name="connsiteY0" fmla="*/ 3254478 h 3883742"/>
              <a:gd name="connsiteX1" fmla="*/ 757084 w 6794196"/>
              <a:gd name="connsiteY1" fmla="*/ 226142 h 3883742"/>
              <a:gd name="connsiteX2" fmla="*/ 6794196 w 6794196"/>
              <a:gd name="connsiteY2" fmla="*/ 0 h 3883742"/>
              <a:gd name="connsiteX3" fmla="*/ 6774532 w 6794196"/>
              <a:gd name="connsiteY3" fmla="*/ 3883742 h 3883742"/>
              <a:gd name="connsiteX4" fmla="*/ 0 w 6794196"/>
              <a:gd name="connsiteY4" fmla="*/ 3254478 h 3883742"/>
              <a:gd name="connsiteX0" fmla="*/ 0 w 7354634"/>
              <a:gd name="connsiteY0" fmla="*/ 3883743 h 3883743"/>
              <a:gd name="connsiteX1" fmla="*/ 1317522 w 7354634"/>
              <a:gd name="connsiteY1" fmla="*/ 226142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39329 w 7354634"/>
              <a:gd name="connsiteY1" fmla="*/ 1858297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19598 w 7354634"/>
              <a:gd name="connsiteY1" fmla="*/ 1868129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44769"/>
              <a:gd name="connsiteY0" fmla="*/ 3913240 h 3913240"/>
              <a:gd name="connsiteX1" fmla="*/ 9733 w 7344769"/>
              <a:gd name="connsiteY1" fmla="*/ 1868129 h 3913240"/>
              <a:gd name="connsiteX2" fmla="*/ 7344769 w 7344769"/>
              <a:gd name="connsiteY2" fmla="*/ 0 h 3913240"/>
              <a:gd name="connsiteX3" fmla="*/ 7325105 w 7344769"/>
              <a:gd name="connsiteY3" fmla="*/ 3883742 h 3913240"/>
              <a:gd name="connsiteX4" fmla="*/ 0 w 7344769"/>
              <a:gd name="connsiteY4" fmla="*/ 3913240 h 391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769" h="3913240">
                <a:moveTo>
                  <a:pt x="0" y="3913240"/>
                </a:moveTo>
                <a:cubicBezTo>
                  <a:pt x="3244" y="3231536"/>
                  <a:pt x="6489" y="2549833"/>
                  <a:pt x="9733" y="1868129"/>
                </a:cubicBezTo>
                <a:lnTo>
                  <a:pt x="7344769" y="0"/>
                </a:lnTo>
                <a:lnTo>
                  <a:pt x="7325105" y="3883742"/>
                </a:lnTo>
                <a:lnTo>
                  <a:pt x="0" y="3913240"/>
                </a:lnTo>
                <a:close/>
              </a:path>
            </a:pathLst>
          </a:custGeom>
          <a:solidFill>
            <a:srgbClr val="FFFF00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6C16EC-746E-F6B5-B096-AC9AB83622F6}"/>
              </a:ext>
            </a:extLst>
          </p:cNvPr>
          <p:cNvSpPr txBox="1"/>
          <p:nvPr/>
        </p:nvSpPr>
        <p:spPr>
          <a:xfrm>
            <a:off x="5850454" y="8956361"/>
            <a:ext cx="1554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JD Vance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ABB8C3-D513-545C-5844-7CB36553D7EE}"/>
              </a:ext>
            </a:extLst>
          </p:cNvPr>
          <p:cNvSpPr txBox="1"/>
          <p:nvPr/>
        </p:nvSpPr>
        <p:spPr>
          <a:xfrm>
            <a:off x="3125992" y="9323738"/>
            <a:ext cx="4271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50th Vice President of the United States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AABC377-63C6-1A6E-CA11-64D05A488436}"/>
              </a:ext>
            </a:extLst>
          </p:cNvPr>
          <p:cNvSpPr/>
          <p:nvPr/>
        </p:nvSpPr>
        <p:spPr>
          <a:xfrm>
            <a:off x="3390857" y="1014355"/>
            <a:ext cx="965998" cy="96599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2EB0BBD-BD2C-20C2-3842-0517C226713C}"/>
              </a:ext>
            </a:extLst>
          </p:cNvPr>
          <p:cNvSpPr txBox="1"/>
          <p:nvPr/>
        </p:nvSpPr>
        <p:spPr>
          <a:xfrm>
            <a:off x="3968804" y="3424253"/>
            <a:ext cx="3474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spc="-150" dirty="0">
                <a:solidFill>
                  <a:srgbClr val="FFFF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Arial Black" panose="020B0604020202020204" pitchFamily="34" charset="0"/>
              </a:rPr>
              <a:t>dummies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47EFFE-AD24-FDD0-0572-948525034F4C}"/>
              </a:ext>
            </a:extLst>
          </p:cNvPr>
          <p:cNvSpPr txBox="1"/>
          <p:nvPr/>
        </p:nvSpPr>
        <p:spPr>
          <a:xfrm>
            <a:off x="4437043" y="3454853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5CC1D91E-B6C7-B8DA-4C7F-9A01F57B2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354" y="1047353"/>
            <a:ext cx="933000" cy="933000"/>
          </a:xfrm>
          <a:prstGeom prst="ellipse">
            <a:avLst/>
          </a:prstGeom>
          <a:solidFill>
            <a:srgbClr val="FFFF00"/>
          </a:solidFill>
        </p:spPr>
      </p:pic>
      <p:pic>
        <p:nvPicPr>
          <p:cNvPr id="6146" name="Picture 2" descr="Vice President JD Vance">
            <a:extLst>
              <a:ext uri="{FF2B5EF4-FFF2-40B4-BE49-F238E27FC236}">
                <a16:creationId xmlns:a16="http://schemas.microsoft.com/office/drawing/2014/main" id="{8482F40C-FC30-0DEC-B893-516D7F6580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6790" y="3598221"/>
            <a:ext cx="4846320" cy="484632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61AEFB6-8B42-A6E0-5A97-168CE4B8F282}"/>
              </a:ext>
            </a:extLst>
          </p:cNvPr>
          <p:cNvSpPr/>
          <p:nvPr/>
        </p:nvSpPr>
        <p:spPr>
          <a:xfrm>
            <a:off x="-881563" y="3447402"/>
            <a:ext cx="1121585" cy="5351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075BAEB-FD8B-0657-CC5A-D80DA09CFEB8}"/>
              </a:ext>
            </a:extLst>
          </p:cNvPr>
          <p:cNvSpPr/>
          <p:nvPr/>
        </p:nvSpPr>
        <p:spPr>
          <a:xfrm>
            <a:off x="3789527" y="5119176"/>
            <a:ext cx="3474720" cy="347472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F43239-7DD5-468B-98F1-E4047E47489D}"/>
              </a:ext>
            </a:extLst>
          </p:cNvPr>
          <p:cNvSpPr txBox="1"/>
          <p:nvPr/>
        </p:nvSpPr>
        <p:spPr>
          <a:xfrm>
            <a:off x="3859155" y="5572755"/>
            <a:ext cx="3341433" cy="25853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 adept at bragging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Advance your professional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personal goals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Say anything to get attention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Ignore your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moral compass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FAECF4-6BE6-2E7C-3F7A-4A0419B42FCD}"/>
              </a:ext>
            </a:extLst>
          </p:cNvPr>
          <p:cNvCxnSpPr>
            <a:cxnSpLocks/>
          </p:cNvCxnSpPr>
          <p:nvPr/>
        </p:nvCxnSpPr>
        <p:spPr>
          <a:xfrm>
            <a:off x="4932304" y="6081386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1241C8D-4DEC-6C97-E725-70F171094B96}"/>
              </a:ext>
            </a:extLst>
          </p:cNvPr>
          <p:cNvCxnSpPr>
            <a:cxnSpLocks/>
          </p:cNvCxnSpPr>
          <p:nvPr/>
        </p:nvCxnSpPr>
        <p:spPr>
          <a:xfrm>
            <a:off x="4932304" y="6860087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F08B875-742A-EC08-08CF-9F580DE33FAC}"/>
              </a:ext>
            </a:extLst>
          </p:cNvPr>
          <p:cNvCxnSpPr>
            <a:cxnSpLocks/>
          </p:cNvCxnSpPr>
          <p:nvPr/>
        </p:nvCxnSpPr>
        <p:spPr>
          <a:xfrm>
            <a:off x="4932304" y="7417496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2FD1934-A5A5-ABE0-D794-F65625652C8E}"/>
              </a:ext>
            </a:extLst>
          </p:cNvPr>
          <p:cNvSpPr/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356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644ED-D1C4-394E-F434-91EA1D7CA4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7EA4EE5-55B2-1A94-8790-CA9D7E412B6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82634-D0C3-C92F-BDB5-0B2C573F3465}"/>
              </a:ext>
            </a:extLst>
          </p:cNvPr>
          <p:cNvSpPr txBox="1"/>
          <p:nvPr/>
        </p:nvSpPr>
        <p:spPr>
          <a:xfrm>
            <a:off x="228600" y="228600"/>
            <a:ext cx="7315200" cy="11430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304B1D-FD1B-E650-66DF-C28F6B2A6DFF}"/>
              </a:ext>
            </a:extLst>
          </p:cNvPr>
          <p:cNvSpPr txBox="1"/>
          <p:nvPr/>
        </p:nvSpPr>
        <p:spPr>
          <a:xfrm>
            <a:off x="2447344" y="544832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pc="300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LEARNING MADE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BC323A-5F39-F775-8D62-D285E11A6224}"/>
              </a:ext>
            </a:extLst>
          </p:cNvPr>
          <p:cNvSpPr txBox="1"/>
          <p:nvPr/>
        </p:nvSpPr>
        <p:spPr>
          <a:xfrm>
            <a:off x="575941" y="1936499"/>
            <a:ext cx="65958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spc="-300" dirty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War Crimes</a:t>
            </a: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4FDD97E1-7528-29E1-051C-55613D16E131}"/>
              </a:ext>
            </a:extLst>
          </p:cNvPr>
          <p:cNvSpPr/>
          <p:nvPr/>
        </p:nvSpPr>
        <p:spPr>
          <a:xfrm>
            <a:off x="231059" y="5948517"/>
            <a:ext cx="7320114" cy="3913240"/>
          </a:xfrm>
          <a:custGeom>
            <a:avLst/>
            <a:gdLst>
              <a:gd name="connsiteX0" fmla="*/ 0 w 5840468"/>
              <a:gd name="connsiteY0" fmla="*/ 3028336 h 3028336"/>
              <a:gd name="connsiteX1" fmla="*/ 757084 w 5840468"/>
              <a:gd name="connsiteY1" fmla="*/ 0 h 3028336"/>
              <a:gd name="connsiteX2" fmla="*/ 5083384 w 5840468"/>
              <a:gd name="connsiteY2" fmla="*/ 0 h 3028336"/>
              <a:gd name="connsiteX3" fmla="*/ 5840468 w 5840468"/>
              <a:gd name="connsiteY3" fmla="*/ 3028336 h 3028336"/>
              <a:gd name="connsiteX4" fmla="*/ 0 w 5840468"/>
              <a:gd name="connsiteY4" fmla="*/ 3028336 h 3028336"/>
              <a:gd name="connsiteX0" fmla="*/ 0 w 6794196"/>
              <a:gd name="connsiteY0" fmla="*/ 3254478 h 3254478"/>
              <a:gd name="connsiteX1" fmla="*/ 757084 w 6794196"/>
              <a:gd name="connsiteY1" fmla="*/ 226142 h 3254478"/>
              <a:gd name="connsiteX2" fmla="*/ 6794196 w 6794196"/>
              <a:gd name="connsiteY2" fmla="*/ 0 h 3254478"/>
              <a:gd name="connsiteX3" fmla="*/ 5840468 w 6794196"/>
              <a:gd name="connsiteY3" fmla="*/ 3254478 h 3254478"/>
              <a:gd name="connsiteX4" fmla="*/ 0 w 6794196"/>
              <a:gd name="connsiteY4" fmla="*/ 3254478 h 3254478"/>
              <a:gd name="connsiteX0" fmla="*/ 0 w 6794196"/>
              <a:gd name="connsiteY0" fmla="*/ 3254478 h 3883742"/>
              <a:gd name="connsiteX1" fmla="*/ 757084 w 6794196"/>
              <a:gd name="connsiteY1" fmla="*/ 226142 h 3883742"/>
              <a:gd name="connsiteX2" fmla="*/ 6794196 w 6794196"/>
              <a:gd name="connsiteY2" fmla="*/ 0 h 3883742"/>
              <a:gd name="connsiteX3" fmla="*/ 6774532 w 6794196"/>
              <a:gd name="connsiteY3" fmla="*/ 3883742 h 3883742"/>
              <a:gd name="connsiteX4" fmla="*/ 0 w 6794196"/>
              <a:gd name="connsiteY4" fmla="*/ 3254478 h 3883742"/>
              <a:gd name="connsiteX0" fmla="*/ 0 w 7354634"/>
              <a:gd name="connsiteY0" fmla="*/ 3883743 h 3883743"/>
              <a:gd name="connsiteX1" fmla="*/ 1317522 w 7354634"/>
              <a:gd name="connsiteY1" fmla="*/ 226142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39329 w 7354634"/>
              <a:gd name="connsiteY1" fmla="*/ 1858297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19598 w 7354634"/>
              <a:gd name="connsiteY1" fmla="*/ 1868129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44769"/>
              <a:gd name="connsiteY0" fmla="*/ 3913240 h 3913240"/>
              <a:gd name="connsiteX1" fmla="*/ 9733 w 7344769"/>
              <a:gd name="connsiteY1" fmla="*/ 1868129 h 3913240"/>
              <a:gd name="connsiteX2" fmla="*/ 7344769 w 7344769"/>
              <a:gd name="connsiteY2" fmla="*/ 0 h 3913240"/>
              <a:gd name="connsiteX3" fmla="*/ 7325105 w 7344769"/>
              <a:gd name="connsiteY3" fmla="*/ 3883742 h 3913240"/>
              <a:gd name="connsiteX4" fmla="*/ 0 w 7344769"/>
              <a:gd name="connsiteY4" fmla="*/ 3913240 h 391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769" h="3913240">
                <a:moveTo>
                  <a:pt x="0" y="3913240"/>
                </a:moveTo>
                <a:cubicBezTo>
                  <a:pt x="3244" y="3231536"/>
                  <a:pt x="6489" y="2549833"/>
                  <a:pt x="9733" y="1868129"/>
                </a:cubicBezTo>
                <a:lnTo>
                  <a:pt x="7344769" y="0"/>
                </a:lnTo>
                <a:lnTo>
                  <a:pt x="7325105" y="3883742"/>
                </a:lnTo>
                <a:lnTo>
                  <a:pt x="0" y="3913240"/>
                </a:lnTo>
                <a:close/>
              </a:path>
            </a:pathLst>
          </a:custGeom>
          <a:solidFill>
            <a:srgbClr val="FFFF00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8BDC63-6B00-1047-D636-88F600563FD2}"/>
              </a:ext>
            </a:extLst>
          </p:cNvPr>
          <p:cNvSpPr txBox="1"/>
          <p:nvPr/>
        </p:nvSpPr>
        <p:spPr>
          <a:xfrm>
            <a:off x="5268975" y="8941797"/>
            <a:ext cx="21355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Pete Hegseth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075B16-D660-48AB-4BF0-4D9924561DA0}"/>
              </a:ext>
            </a:extLst>
          </p:cNvPr>
          <p:cNvSpPr txBox="1"/>
          <p:nvPr/>
        </p:nvSpPr>
        <p:spPr>
          <a:xfrm>
            <a:off x="3111975" y="9316549"/>
            <a:ext cx="4314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29th United States Secretary of Defense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921DBFC-2250-9203-6B8C-2C3D817624E9}"/>
              </a:ext>
            </a:extLst>
          </p:cNvPr>
          <p:cNvSpPr/>
          <p:nvPr/>
        </p:nvSpPr>
        <p:spPr>
          <a:xfrm>
            <a:off x="3390857" y="1014355"/>
            <a:ext cx="965998" cy="96599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03267B-DEA5-5F9C-D65D-737D63F89927}"/>
              </a:ext>
            </a:extLst>
          </p:cNvPr>
          <p:cNvSpPr txBox="1"/>
          <p:nvPr/>
        </p:nvSpPr>
        <p:spPr>
          <a:xfrm>
            <a:off x="3951948" y="3397069"/>
            <a:ext cx="3474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spc="-150" dirty="0">
                <a:solidFill>
                  <a:srgbClr val="FFFF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Arial Black" panose="020B0604020202020204" pitchFamily="34" charset="0"/>
              </a:rPr>
              <a:t>dummies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DE6E0B-3B2B-1D44-1313-14496AE8B40C}"/>
              </a:ext>
            </a:extLst>
          </p:cNvPr>
          <p:cNvSpPr txBox="1"/>
          <p:nvPr/>
        </p:nvSpPr>
        <p:spPr>
          <a:xfrm>
            <a:off x="4437043" y="3454853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15FEA27B-21DD-F74B-16E0-CA496BDFA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354" y="1047353"/>
            <a:ext cx="933000" cy="933000"/>
          </a:xfrm>
          <a:prstGeom prst="ellipse">
            <a:avLst/>
          </a:prstGeom>
          <a:solidFill>
            <a:srgbClr val="FFFF00"/>
          </a:solidFill>
        </p:spPr>
      </p:pic>
      <p:pic>
        <p:nvPicPr>
          <p:cNvPr id="3074" name="Picture 2" descr="Pete Hegseth - Wikipedia">
            <a:extLst>
              <a:ext uri="{FF2B5EF4-FFF2-40B4-BE49-F238E27FC236}">
                <a16:creationId xmlns:a16="http://schemas.microsoft.com/office/drawing/2014/main" id="{EA774D68-DB99-5F4A-AAF6-489F01A2BB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8297" y="3353215"/>
            <a:ext cx="4758651" cy="475488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BF0682D-2818-C3A6-0C47-26C99FEFF1DA}"/>
              </a:ext>
            </a:extLst>
          </p:cNvPr>
          <p:cNvSpPr/>
          <p:nvPr/>
        </p:nvSpPr>
        <p:spPr>
          <a:xfrm>
            <a:off x="-881563" y="3447402"/>
            <a:ext cx="1121585" cy="5351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4DD775-AB69-0171-1B9E-6C721ADBD06D}"/>
              </a:ext>
            </a:extLst>
          </p:cNvPr>
          <p:cNvSpPr/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F2D2E4F-8C11-B0AE-BB4D-0804FF6CDF5B}"/>
              </a:ext>
            </a:extLst>
          </p:cNvPr>
          <p:cNvSpPr/>
          <p:nvPr/>
        </p:nvSpPr>
        <p:spPr>
          <a:xfrm>
            <a:off x="3789527" y="5119177"/>
            <a:ext cx="3537279" cy="3608439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9FF873-2DA8-F122-CE7F-48DE52A350E5}"/>
              </a:ext>
            </a:extLst>
          </p:cNvPr>
          <p:cNvSpPr txBox="1"/>
          <p:nvPr/>
        </p:nvSpPr>
        <p:spPr>
          <a:xfrm>
            <a:off x="3928599" y="5630735"/>
            <a:ext cx="3341433" cy="25853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Shoot first, ask 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 later 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Deploy the military against 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citizens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the murder of innocents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Oppress the opposition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09128D-A960-9B85-BFC9-9BC993D77028}"/>
              </a:ext>
            </a:extLst>
          </p:cNvPr>
          <p:cNvCxnSpPr>
            <a:cxnSpLocks/>
          </p:cNvCxnSpPr>
          <p:nvPr/>
        </p:nvCxnSpPr>
        <p:spPr>
          <a:xfrm>
            <a:off x="4963620" y="6407063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5C39810-0D8B-E42F-33C4-6EF2B8C8B8A8}"/>
              </a:ext>
            </a:extLst>
          </p:cNvPr>
          <p:cNvCxnSpPr>
            <a:cxnSpLocks/>
          </p:cNvCxnSpPr>
          <p:nvPr/>
        </p:nvCxnSpPr>
        <p:spPr>
          <a:xfrm>
            <a:off x="4963620" y="7185764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5FF9FB1-764B-532E-23A4-FC5FCB481DC2}"/>
              </a:ext>
            </a:extLst>
          </p:cNvPr>
          <p:cNvCxnSpPr>
            <a:cxnSpLocks/>
          </p:cNvCxnSpPr>
          <p:nvPr/>
        </p:nvCxnSpPr>
        <p:spPr>
          <a:xfrm>
            <a:off x="4963620" y="7743173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1114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12CA8-4CFB-33C4-E88A-92CE9ED5C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53D6D39-10C5-750C-AD98-B64024D4B67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6351C-EC7C-E7E8-1FCC-7A5303E57488}"/>
              </a:ext>
            </a:extLst>
          </p:cNvPr>
          <p:cNvSpPr txBox="1"/>
          <p:nvPr/>
        </p:nvSpPr>
        <p:spPr>
          <a:xfrm>
            <a:off x="228600" y="228600"/>
            <a:ext cx="7315200" cy="11430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4B45A1-4B43-D717-6735-1A769ACB1FB4}"/>
              </a:ext>
            </a:extLst>
          </p:cNvPr>
          <p:cNvSpPr txBox="1"/>
          <p:nvPr/>
        </p:nvSpPr>
        <p:spPr>
          <a:xfrm>
            <a:off x="2447344" y="544832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pc="300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LEARNING MADE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918C2F-05FB-92A3-715F-5B09237D6406}"/>
              </a:ext>
            </a:extLst>
          </p:cNvPr>
          <p:cNvSpPr txBox="1"/>
          <p:nvPr/>
        </p:nvSpPr>
        <p:spPr>
          <a:xfrm>
            <a:off x="501571" y="2149332"/>
            <a:ext cx="6777816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600" b="1" spc="-300" dirty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Pseudoscience</a:t>
            </a: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C608EEEF-DBA3-38E4-3815-0CB942B5A066}"/>
              </a:ext>
            </a:extLst>
          </p:cNvPr>
          <p:cNvSpPr/>
          <p:nvPr/>
        </p:nvSpPr>
        <p:spPr>
          <a:xfrm>
            <a:off x="231059" y="5948517"/>
            <a:ext cx="7320114" cy="3913240"/>
          </a:xfrm>
          <a:custGeom>
            <a:avLst/>
            <a:gdLst>
              <a:gd name="connsiteX0" fmla="*/ 0 w 5840468"/>
              <a:gd name="connsiteY0" fmla="*/ 3028336 h 3028336"/>
              <a:gd name="connsiteX1" fmla="*/ 757084 w 5840468"/>
              <a:gd name="connsiteY1" fmla="*/ 0 h 3028336"/>
              <a:gd name="connsiteX2" fmla="*/ 5083384 w 5840468"/>
              <a:gd name="connsiteY2" fmla="*/ 0 h 3028336"/>
              <a:gd name="connsiteX3" fmla="*/ 5840468 w 5840468"/>
              <a:gd name="connsiteY3" fmla="*/ 3028336 h 3028336"/>
              <a:gd name="connsiteX4" fmla="*/ 0 w 5840468"/>
              <a:gd name="connsiteY4" fmla="*/ 3028336 h 3028336"/>
              <a:gd name="connsiteX0" fmla="*/ 0 w 6794196"/>
              <a:gd name="connsiteY0" fmla="*/ 3254478 h 3254478"/>
              <a:gd name="connsiteX1" fmla="*/ 757084 w 6794196"/>
              <a:gd name="connsiteY1" fmla="*/ 226142 h 3254478"/>
              <a:gd name="connsiteX2" fmla="*/ 6794196 w 6794196"/>
              <a:gd name="connsiteY2" fmla="*/ 0 h 3254478"/>
              <a:gd name="connsiteX3" fmla="*/ 5840468 w 6794196"/>
              <a:gd name="connsiteY3" fmla="*/ 3254478 h 3254478"/>
              <a:gd name="connsiteX4" fmla="*/ 0 w 6794196"/>
              <a:gd name="connsiteY4" fmla="*/ 3254478 h 3254478"/>
              <a:gd name="connsiteX0" fmla="*/ 0 w 6794196"/>
              <a:gd name="connsiteY0" fmla="*/ 3254478 h 3883742"/>
              <a:gd name="connsiteX1" fmla="*/ 757084 w 6794196"/>
              <a:gd name="connsiteY1" fmla="*/ 226142 h 3883742"/>
              <a:gd name="connsiteX2" fmla="*/ 6794196 w 6794196"/>
              <a:gd name="connsiteY2" fmla="*/ 0 h 3883742"/>
              <a:gd name="connsiteX3" fmla="*/ 6774532 w 6794196"/>
              <a:gd name="connsiteY3" fmla="*/ 3883742 h 3883742"/>
              <a:gd name="connsiteX4" fmla="*/ 0 w 6794196"/>
              <a:gd name="connsiteY4" fmla="*/ 3254478 h 3883742"/>
              <a:gd name="connsiteX0" fmla="*/ 0 w 7354634"/>
              <a:gd name="connsiteY0" fmla="*/ 3883743 h 3883743"/>
              <a:gd name="connsiteX1" fmla="*/ 1317522 w 7354634"/>
              <a:gd name="connsiteY1" fmla="*/ 226142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39329 w 7354634"/>
              <a:gd name="connsiteY1" fmla="*/ 1858297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19598 w 7354634"/>
              <a:gd name="connsiteY1" fmla="*/ 1868129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44769"/>
              <a:gd name="connsiteY0" fmla="*/ 3913240 h 3913240"/>
              <a:gd name="connsiteX1" fmla="*/ 9733 w 7344769"/>
              <a:gd name="connsiteY1" fmla="*/ 1868129 h 3913240"/>
              <a:gd name="connsiteX2" fmla="*/ 7344769 w 7344769"/>
              <a:gd name="connsiteY2" fmla="*/ 0 h 3913240"/>
              <a:gd name="connsiteX3" fmla="*/ 7325105 w 7344769"/>
              <a:gd name="connsiteY3" fmla="*/ 3883742 h 3913240"/>
              <a:gd name="connsiteX4" fmla="*/ 0 w 7344769"/>
              <a:gd name="connsiteY4" fmla="*/ 3913240 h 391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769" h="3913240">
                <a:moveTo>
                  <a:pt x="0" y="3913240"/>
                </a:moveTo>
                <a:cubicBezTo>
                  <a:pt x="3244" y="3231536"/>
                  <a:pt x="6489" y="2549833"/>
                  <a:pt x="9733" y="1868129"/>
                </a:cubicBezTo>
                <a:lnTo>
                  <a:pt x="7344769" y="0"/>
                </a:lnTo>
                <a:lnTo>
                  <a:pt x="7325105" y="3883742"/>
                </a:lnTo>
                <a:lnTo>
                  <a:pt x="0" y="3913240"/>
                </a:lnTo>
                <a:close/>
              </a:path>
            </a:pathLst>
          </a:custGeom>
          <a:solidFill>
            <a:srgbClr val="FFFF00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02731C-CF8E-A299-9577-66DBF41236CD}"/>
              </a:ext>
            </a:extLst>
          </p:cNvPr>
          <p:cNvSpPr txBox="1"/>
          <p:nvPr/>
        </p:nvSpPr>
        <p:spPr>
          <a:xfrm>
            <a:off x="4065313" y="8957412"/>
            <a:ext cx="3329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Robert F. Kennedy Jr.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98E3FE-72FB-C5CB-AD1C-458BE3B9011A}"/>
              </a:ext>
            </a:extLst>
          </p:cNvPr>
          <p:cNvSpPr txBox="1"/>
          <p:nvPr/>
        </p:nvSpPr>
        <p:spPr>
          <a:xfrm>
            <a:off x="1063157" y="9323752"/>
            <a:ext cx="6327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26th United States Secretary of Health and Human Services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F51CED8-08FD-BF46-B843-BAFD1626E773}"/>
              </a:ext>
            </a:extLst>
          </p:cNvPr>
          <p:cNvSpPr/>
          <p:nvPr/>
        </p:nvSpPr>
        <p:spPr>
          <a:xfrm>
            <a:off x="3390857" y="1014355"/>
            <a:ext cx="965998" cy="96599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A97870-B1F7-B4E2-6C12-E765C279C68B}"/>
              </a:ext>
            </a:extLst>
          </p:cNvPr>
          <p:cNvSpPr txBox="1"/>
          <p:nvPr/>
        </p:nvSpPr>
        <p:spPr>
          <a:xfrm>
            <a:off x="3893573" y="3447401"/>
            <a:ext cx="3474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spc="-150" dirty="0">
                <a:solidFill>
                  <a:srgbClr val="FFFF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Arial Black" panose="020B0604020202020204" pitchFamily="34" charset="0"/>
              </a:rPr>
              <a:t>dummies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B61B4B-C375-08C5-91D1-F0162BDD071A}"/>
              </a:ext>
            </a:extLst>
          </p:cNvPr>
          <p:cNvSpPr txBox="1"/>
          <p:nvPr/>
        </p:nvSpPr>
        <p:spPr>
          <a:xfrm>
            <a:off x="4437043" y="3454853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A45120CD-7C65-D205-2E13-7CA852748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354" y="1047353"/>
            <a:ext cx="933000" cy="933000"/>
          </a:xfrm>
          <a:prstGeom prst="ellipse">
            <a:avLst/>
          </a:prstGeom>
          <a:solidFill>
            <a:srgbClr val="FFFF00"/>
          </a:solidFill>
        </p:spPr>
      </p:pic>
      <p:pic>
        <p:nvPicPr>
          <p:cNvPr id="4100" name="Picture 4" descr="undefined">
            <a:extLst>
              <a:ext uri="{FF2B5EF4-FFF2-40B4-BE49-F238E27FC236}">
                <a16:creationId xmlns:a16="http://schemas.microsoft.com/office/drawing/2014/main" id="{BA8C39F0-64D8-1F04-A1F2-ED7EAC003A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0364" y="3350852"/>
            <a:ext cx="4814607" cy="4823339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438AB46-218B-0087-A058-CE5E5D5D3D50}"/>
              </a:ext>
            </a:extLst>
          </p:cNvPr>
          <p:cNvSpPr/>
          <p:nvPr/>
        </p:nvSpPr>
        <p:spPr>
          <a:xfrm>
            <a:off x="-881563" y="3447402"/>
            <a:ext cx="1121585" cy="5351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AD0601-BC53-2AED-23C2-9E4B2AABA17F}"/>
              </a:ext>
            </a:extLst>
          </p:cNvPr>
          <p:cNvSpPr/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519A1DE-8492-90F8-DF7D-58DAF8882CFC}"/>
              </a:ext>
            </a:extLst>
          </p:cNvPr>
          <p:cNvSpPr/>
          <p:nvPr/>
        </p:nvSpPr>
        <p:spPr>
          <a:xfrm>
            <a:off x="3789527" y="5119177"/>
            <a:ext cx="3537279" cy="3608439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09BF28-9C2E-FEEF-02E7-A515A853C9A5}"/>
              </a:ext>
            </a:extLst>
          </p:cNvPr>
          <p:cNvSpPr txBox="1"/>
          <p:nvPr/>
        </p:nvSpPr>
        <p:spPr>
          <a:xfrm>
            <a:off x="3928599" y="5706607"/>
            <a:ext cx="3341433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Ignore proven science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Promote conspiracy theories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Allow the unvaccinated to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spread disease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Disseminate disinformation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B4BEEE-7BE0-11DB-D012-14167E0B36E4}"/>
              </a:ext>
            </a:extLst>
          </p:cNvPr>
          <p:cNvCxnSpPr>
            <a:cxnSpLocks/>
          </p:cNvCxnSpPr>
          <p:nvPr/>
        </p:nvCxnSpPr>
        <p:spPr>
          <a:xfrm>
            <a:off x="4969883" y="6187857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1E4DE46-6619-A1BC-F210-326D249AE104}"/>
              </a:ext>
            </a:extLst>
          </p:cNvPr>
          <p:cNvCxnSpPr>
            <a:cxnSpLocks/>
          </p:cNvCxnSpPr>
          <p:nvPr/>
        </p:nvCxnSpPr>
        <p:spPr>
          <a:xfrm>
            <a:off x="4969883" y="6741090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777CC2-80E1-55EE-382A-08285C808F3F}"/>
              </a:ext>
            </a:extLst>
          </p:cNvPr>
          <p:cNvCxnSpPr>
            <a:cxnSpLocks/>
          </p:cNvCxnSpPr>
          <p:nvPr/>
        </p:nvCxnSpPr>
        <p:spPr>
          <a:xfrm>
            <a:off x="4969883" y="7530230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4737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CC42C-9F04-7F5A-1E2C-92FBA86B3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F031D8B-9586-073A-999B-19661D8B457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2910DE-98D8-6829-23E5-26F0A3FE4C9B}"/>
              </a:ext>
            </a:extLst>
          </p:cNvPr>
          <p:cNvSpPr txBox="1"/>
          <p:nvPr/>
        </p:nvSpPr>
        <p:spPr>
          <a:xfrm>
            <a:off x="228600" y="228600"/>
            <a:ext cx="7315200" cy="11430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E76FEF-F5BF-4E53-867B-E462B0177BBE}"/>
              </a:ext>
            </a:extLst>
          </p:cNvPr>
          <p:cNvSpPr txBox="1"/>
          <p:nvPr/>
        </p:nvSpPr>
        <p:spPr>
          <a:xfrm>
            <a:off x="2447344" y="544832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pc="300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LEARNING MADE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057AE0-3E42-F15C-56A1-B9F3EDE7EF35}"/>
              </a:ext>
            </a:extLst>
          </p:cNvPr>
          <p:cNvSpPr txBox="1"/>
          <p:nvPr/>
        </p:nvSpPr>
        <p:spPr>
          <a:xfrm>
            <a:off x="1453160" y="1936499"/>
            <a:ext cx="48413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spc="-300" dirty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Fascism</a:t>
            </a: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0BB1F7EF-FBB1-DF9A-80D1-DEB02BC7F48C}"/>
              </a:ext>
            </a:extLst>
          </p:cNvPr>
          <p:cNvSpPr/>
          <p:nvPr/>
        </p:nvSpPr>
        <p:spPr>
          <a:xfrm>
            <a:off x="231059" y="5948517"/>
            <a:ext cx="7320114" cy="3913240"/>
          </a:xfrm>
          <a:custGeom>
            <a:avLst/>
            <a:gdLst>
              <a:gd name="connsiteX0" fmla="*/ 0 w 5840468"/>
              <a:gd name="connsiteY0" fmla="*/ 3028336 h 3028336"/>
              <a:gd name="connsiteX1" fmla="*/ 757084 w 5840468"/>
              <a:gd name="connsiteY1" fmla="*/ 0 h 3028336"/>
              <a:gd name="connsiteX2" fmla="*/ 5083384 w 5840468"/>
              <a:gd name="connsiteY2" fmla="*/ 0 h 3028336"/>
              <a:gd name="connsiteX3" fmla="*/ 5840468 w 5840468"/>
              <a:gd name="connsiteY3" fmla="*/ 3028336 h 3028336"/>
              <a:gd name="connsiteX4" fmla="*/ 0 w 5840468"/>
              <a:gd name="connsiteY4" fmla="*/ 3028336 h 3028336"/>
              <a:gd name="connsiteX0" fmla="*/ 0 w 6794196"/>
              <a:gd name="connsiteY0" fmla="*/ 3254478 h 3254478"/>
              <a:gd name="connsiteX1" fmla="*/ 757084 w 6794196"/>
              <a:gd name="connsiteY1" fmla="*/ 226142 h 3254478"/>
              <a:gd name="connsiteX2" fmla="*/ 6794196 w 6794196"/>
              <a:gd name="connsiteY2" fmla="*/ 0 h 3254478"/>
              <a:gd name="connsiteX3" fmla="*/ 5840468 w 6794196"/>
              <a:gd name="connsiteY3" fmla="*/ 3254478 h 3254478"/>
              <a:gd name="connsiteX4" fmla="*/ 0 w 6794196"/>
              <a:gd name="connsiteY4" fmla="*/ 3254478 h 3254478"/>
              <a:gd name="connsiteX0" fmla="*/ 0 w 6794196"/>
              <a:gd name="connsiteY0" fmla="*/ 3254478 h 3883742"/>
              <a:gd name="connsiteX1" fmla="*/ 757084 w 6794196"/>
              <a:gd name="connsiteY1" fmla="*/ 226142 h 3883742"/>
              <a:gd name="connsiteX2" fmla="*/ 6794196 w 6794196"/>
              <a:gd name="connsiteY2" fmla="*/ 0 h 3883742"/>
              <a:gd name="connsiteX3" fmla="*/ 6774532 w 6794196"/>
              <a:gd name="connsiteY3" fmla="*/ 3883742 h 3883742"/>
              <a:gd name="connsiteX4" fmla="*/ 0 w 6794196"/>
              <a:gd name="connsiteY4" fmla="*/ 3254478 h 3883742"/>
              <a:gd name="connsiteX0" fmla="*/ 0 w 7354634"/>
              <a:gd name="connsiteY0" fmla="*/ 3883743 h 3883743"/>
              <a:gd name="connsiteX1" fmla="*/ 1317522 w 7354634"/>
              <a:gd name="connsiteY1" fmla="*/ 226142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39329 w 7354634"/>
              <a:gd name="connsiteY1" fmla="*/ 1858297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19598 w 7354634"/>
              <a:gd name="connsiteY1" fmla="*/ 1868129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44769"/>
              <a:gd name="connsiteY0" fmla="*/ 3913240 h 3913240"/>
              <a:gd name="connsiteX1" fmla="*/ 9733 w 7344769"/>
              <a:gd name="connsiteY1" fmla="*/ 1868129 h 3913240"/>
              <a:gd name="connsiteX2" fmla="*/ 7344769 w 7344769"/>
              <a:gd name="connsiteY2" fmla="*/ 0 h 3913240"/>
              <a:gd name="connsiteX3" fmla="*/ 7325105 w 7344769"/>
              <a:gd name="connsiteY3" fmla="*/ 3883742 h 3913240"/>
              <a:gd name="connsiteX4" fmla="*/ 0 w 7344769"/>
              <a:gd name="connsiteY4" fmla="*/ 3913240 h 391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769" h="3913240">
                <a:moveTo>
                  <a:pt x="0" y="3913240"/>
                </a:moveTo>
                <a:cubicBezTo>
                  <a:pt x="3244" y="3231536"/>
                  <a:pt x="6489" y="2549833"/>
                  <a:pt x="9733" y="1868129"/>
                </a:cubicBezTo>
                <a:lnTo>
                  <a:pt x="7344769" y="0"/>
                </a:lnTo>
                <a:lnTo>
                  <a:pt x="7325105" y="3883742"/>
                </a:lnTo>
                <a:lnTo>
                  <a:pt x="0" y="3913240"/>
                </a:lnTo>
                <a:close/>
              </a:path>
            </a:pathLst>
          </a:custGeom>
          <a:solidFill>
            <a:srgbClr val="FFFF00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FDCB80-B0A2-0927-0F82-70A230E1E69E}"/>
              </a:ext>
            </a:extLst>
          </p:cNvPr>
          <p:cNvSpPr txBox="1"/>
          <p:nvPr/>
        </p:nvSpPr>
        <p:spPr>
          <a:xfrm>
            <a:off x="5090409" y="8934264"/>
            <a:ext cx="2286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Stephen Miller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BCFB17-25EF-E02A-DFED-EDD7B5661DFF}"/>
              </a:ext>
            </a:extLst>
          </p:cNvPr>
          <p:cNvSpPr txBox="1"/>
          <p:nvPr/>
        </p:nvSpPr>
        <p:spPr>
          <a:xfrm>
            <a:off x="2695458" y="9331559"/>
            <a:ext cx="4707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White House Deputy Chief of Staff for Policy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4387BE2-41EB-3AA1-B7D5-66E24EFA8273}"/>
              </a:ext>
            </a:extLst>
          </p:cNvPr>
          <p:cNvSpPr/>
          <p:nvPr/>
        </p:nvSpPr>
        <p:spPr>
          <a:xfrm>
            <a:off x="3390857" y="1014355"/>
            <a:ext cx="965998" cy="96599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F0B234-E360-70E3-3CF7-3F8F0E41EA73}"/>
              </a:ext>
            </a:extLst>
          </p:cNvPr>
          <p:cNvSpPr txBox="1"/>
          <p:nvPr/>
        </p:nvSpPr>
        <p:spPr>
          <a:xfrm>
            <a:off x="3924888" y="3391034"/>
            <a:ext cx="3474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spc="-150" dirty="0">
                <a:solidFill>
                  <a:srgbClr val="FFFF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Arial Black" panose="020B0604020202020204" pitchFamily="34" charset="0"/>
              </a:rPr>
              <a:t>dummies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740FE-7B05-8DB3-7869-2A019382435F}"/>
              </a:ext>
            </a:extLst>
          </p:cNvPr>
          <p:cNvSpPr txBox="1"/>
          <p:nvPr/>
        </p:nvSpPr>
        <p:spPr>
          <a:xfrm>
            <a:off x="4437043" y="3454853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BBE8571-F61B-AE86-FAB0-1E76380B5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354" y="1047353"/>
            <a:ext cx="933000" cy="933000"/>
          </a:xfrm>
          <a:prstGeom prst="ellipse">
            <a:avLst/>
          </a:prstGeom>
          <a:solidFill>
            <a:srgbClr val="FFFF00"/>
          </a:solidFill>
        </p:spPr>
      </p:pic>
      <p:pic>
        <p:nvPicPr>
          <p:cNvPr id="12" name="Picture 4" descr="undefined">
            <a:extLst>
              <a:ext uri="{FF2B5EF4-FFF2-40B4-BE49-F238E27FC236}">
                <a16:creationId xmlns:a16="http://schemas.microsoft.com/office/drawing/2014/main" id="{004D5DC6-254B-9674-3FE1-716DA3DEFD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1506" y="3793407"/>
            <a:ext cx="4748963" cy="47719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5791BBD-179D-1BFB-45CF-9E0AD7E3C409}"/>
              </a:ext>
            </a:extLst>
          </p:cNvPr>
          <p:cNvSpPr/>
          <p:nvPr/>
        </p:nvSpPr>
        <p:spPr>
          <a:xfrm>
            <a:off x="-881563" y="3447402"/>
            <a:ext cx="1121585" cy="5351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36A9F95-22A6-4BB2-6902-ACFB11AE9AB9}"/>
              </a:ext>
            </a:extLst>
          </p:cNvPr>
          <p:cNvSpPr/>
          <p:nvPr/>
        </p:nvSpPr>
        <p:spPr>
          <a:xfrm>
            <a:off x="3789527" y="5119177"/>
            <a:ext cx="3537279" cy="3608439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65D1D7-1D23-3B61-14C4-C4F63125757F}"/>
              </a:ext>
            </a:extLst>
          </p:cNvPr>
          <p:cNvSpPr txBox="1"/>
          <p:nvPr/>
        </p:nvSpPr>
        <p:spPr>
          <a:xfrm>
            <a:off x="3959870" y="5323335"/>
            <a:ext cx="3341433" cy="28007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Promote white </a:t>
            </a:r>
            <a:b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nationalism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the military against</a:t>
            </a:r>
            <a:b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your own citizens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Imprison &amp; expel </a:t>
            </a:r>
            <a:b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people of color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Spawn propaganda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64C4FE0-492F-4A33-C0AA-BF504E90556E}"/>
              </a:ext>
            </a:extLst>
          </p:cNvPr>
          <p:cNvCxnSpPr>
            <a:cxnSpLocks/>
          </p:cNvCxnSpPr>
          <p:nvPr/>
        </p:nvCxnSpPr>
        <p:spPr>
          <a:xfrm>
            <a:off x="4979604" y="6985029"/>
            <a:ext cx="1371600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4CD99ED-461D-FE01-AE48-F8DBAE5FF73E}"/>
              </a:ext>
            </a:extLst>
          </p:cNvPr>
          <p:cNvCxnSpPr>
            <a:cxnSpLocks/>
          </p:cNvCxnSpPr>
          <p:nvPr/>
        </p:nvCxnSpPr>
        <p:spPr>
          <a:xfrm>
            <a:off x="4979604" y="6237739"/>
            <a:ext cx="1371600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21DF7C6-5ADF-72E8-CEB2-26C35B3EC11F}"/>
              </a:ext>
            </a:extLst>
          </p:cNvPr>
          <p:cNvSpPr/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5D9B3BB-7C1A-8E26-A6DA-AB2EBB8FA966}"/>
              </a:ext>
            </a:extLst>
          </p:cNvPr>
          <p:cNvCxnSpPr>
            <a:cxnSpLocks/>
          </p:cNvCxnSpPr>
          <p:nvPr/>
        </p:nvCxnSpPr>
        <p:spPr>
          <a:xfrm>
            <a:off x="4979604" y="7711920"/>
            <a:ext cx="1371600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1392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33047F-2B67-701F-3DEE-1925953C652C}"/>
              </a:ext>
            </a:extLst>
          </p:cNvPr>
          <p:cNvSpPr/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F59D61-C115-5687-A4C9-C749B848AF65}"/>
              </a:ext>
            </a:extLst>
          </p:cNvPr>
          <p:cNvSpPr txBox="1"/>
          <p:nvPr/>
        </p:nvSpPr>
        <p:spPr>
          <a:xfrm>
            <a:off x="228600" y="228600"/>
            <a:ext cx="7315200" cy="11430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4A8ED4-7621-C66B-9D32-2075B3F5F0BE}"/>
              </a:ext>
            </a:extLst>
          </p:cNvPr>
          <p:cNvSpPr txBox="1"/>
          <p:nvPr/>
        </p:nvSpPr>
        <p:spPr>
          <a:xfrm>
            <a:off x="2447344" y="544832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pc="300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LEARNING MADE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C701F0-5D49-61B9-54CC-AF22922699CF}"/>
              </a:ext>
            </a:extLst>
          </p:cNvPr>
          <p:cNvSpPr txBox="1"/>
          <p:nvPr/>
        </p:nvSpPr>
        <p:spPr>
          <a:xfrm>
            <a:off x="488447" y="1921577"/>
            <a:ext cx="680827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spc="-300" dirty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Kleptocracy</a:t>
            </a:r>
            <a:endParaRPr lang="en-US" sz="8800" b="1" spc="-300" dirty="0">
              <a:solidFill>
                <a:schemeClr val="bg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F85D5DDE-8F77-A1F9-97BD-A3694DD2BC1E}"/>
              </a:ext>
            </a:extLst>
          </p:cNvPr>
          <p:cNvSpPr/>
          <p:nvPr/>
        </p:nvSpPr>
        <p:spPr>
          <a:xfrm>
            <a:off x="221227" y="5948516"/>
            <a:ext cx="7329946" cy="3883743"/>
          </a:xfrm>
          <a:custGeom>
            <a:avLst/>
            <a:gdLst>
              <a:gd name="connsiteX0" fmla="*/ 0 w 5840468"/>
              <a:gd name="connsiteY0" fmla="*/ 3028336 h 3028336"/>
              <a:gd name="connsiteX1" fmla="*/ 757084 w 5840468"/>
              <a:gd name="connsiteY1" fmla="*/ 0 h 3028336"/>
              <a:gd name="connsiteX2" fmla="*/ 5083384 w 5840468"/>
              <a:gd name="connsiteY2" fmla="*/ 0 h 3028336"/>
              <a:gd name="connsiteX3" fmla="*/ 5840468 w 5840468"/>
              <a:gd name="connsiteY3" fmla="*/ 3028336 h 3028336"/>
              <a:gd name="connsiteX4" fmla="*/ 0 w 5840468"/>
              <a:gd name="connsiteY4" fmla="*/ 3028336 h 3028336"/>
              <a:gd name="connsiteX0" fmla="*/ 0 w 6794196"/>
              <a:gd name="connsiteY0" fmla="*/ 3254478 h 3254478"/>
              <a:gd name="connsiteX1" fmla="*/ 757084 w 6794196"/>
              <a:gd name="connsiteY1" fmla="*/ 226142 h 3254478"/>
              <a:gd name="connsiteX2" fmla="*/ 6794196 w 6794196"/>
              <a:gd name="connsiteY2" fmla="*/ 0 h 3254478"/>
              <a:gd name="connsiteX3" fmla="*/ 5840468 w 6794196"/>
              <a:gd name="connsiteY3" fmla="*/ 3254478 h 3254478"/>
              <a:gd name="connsiteX4" fmla="*/ 0 w 6794196"/>
              <a:gd name="connsiteY4" fmla="*/ 3254478 h 3254478"/>
              <a:gd name="connsiteX0" fmla="*/ 0 w 6794196"/>
              <a:gd name="connsiteY0" fmla="*/ 3254478 h 3883742"/>
              <a:gd name="connsiteX1" fmla="*/ 757084 w 6794196"/>
              <a:gd name="connsiteY1" fmla="*/ 226142 h 3883742"/>
              <a:gd name="connsiteX2" fmla="*/ 6794196 w 6794196"/>
              <a:gd name="connsiteY2" fmla="*/ 0 h 3883742"/>
              <a:gd name="connsiteX3" fmla="*/ 6774532 w 6794196"/>
              <a:gd name="connsiteY3" fmla="*/ 3883742 h 3883742"/>
              <a:gd name="connsiteX4" fmla="*/ 0 w 6794196"/>
              <a:gd name="connsiteY4" fmla="*/ 3254478 h 3883742"/>
              <a:gd name="connsiteX0" fmla="*/ 0 w 7354634"/>
              <a:gd name="connsiteY0" fmla="*/ 3883743 h 3883743"/>
              <a:gd name="connsiteX1" fmla="*/ 1317522 w 7354634"/>
              <a:gd name="connsiteY1" fmla="*/ 226142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39329 w 7354634"/>
              <a:gd name="connsiteY1" fmla="*/ 1858297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4634" h="3883743">
                <a:moveTo>
                  <a:pt x="0" y="3883743"/>
                </a:moveTo>
                <a:lnTo>
                  <a:pt x="39329" y="1858297"/>
                </a:lnTo>
                <a:lnTo>
                  <a:pt x="7354634" y="0"/>
                </a:lnTo>
                <a:lnTo>
                  <a:pt x="7334970" y="3883742"/>
                </a:lnTo>
                <a:lnTo>
                  <a:pt x="0" y="3883743"/>
                </a:lnTo>
                <a:close/>
              </a:path>
            </a:pathLst>
          </a:custGeom>
          <a:solidFill>
            <a:srgbClr val="FFFF00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263C9F-091F-D7C7-B04E-6E9C63C237F2}"/>
              </a:ext>
            </a:extLst>
          </p:cNvPr>
          <p:cNvSpPr txBox="1"/>
          <p:nvPr/>
        </p:nvSpPr>
        <p:spPr>
          <a:xfrm>
            <a:off x="4967277" y="8950324"/>
            <a:ext cx="2399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Russell Vought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E53FE6D-CC08-BA01-06E6-8864D59A73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694" y="3791823"/>
            <a:ext cx="4935793" cy="493579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50C8442-3062-ACC0-2EB5-36666A675F5C}"/>
              </a:ext>
            </a:extLst>
          </p:cNvPr>
          <p:cNvSpPr/>
          <p:nvPr/>
        </p:nvSpPr>
        <p:spPr>
          <a:xfrm>
            <a:off x="3789527" y="5119177"/>
            <a:ext cx="3537279" cy="3608439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B96483-7584-2C34-B157-AA0E09AF9446}"/>
              </a:ext>
            </a:extLst>
          </p:cNvPr>
          <p:cNvSpPr txBox="1"/>
          <p:nvPr/>
        </p:nvSpPr>
        <p:spPr>
          <a:xfrm>
            <a:off x="3887449" y="5687653"/>
            <a:ext cx="3341433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Expropriate wealth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Shift assets from the </a:t>
            </a:r>
            <a:b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poor to the rich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Enable fraud, waste, &amp; abuse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Promote corporate welfare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Accelerate financial crisis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CDDFE6-139B-3B89-D5CE-2FB4D75205F6}"/>
              </a:ext>
            </a:extLst>
          </p:cNvPr>
          <p:cNvSpPr txBox="1"/>
          <p:nvPr/>
        </p:nvSpPr>
        <p:spPr>
          <a:xfrm>
            <a:off x="2574826" y="9337929"/>
            <a:ext cx="4822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Director of Office of Management and Budget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C9EAC6A-3FE3-C2AB-5971-05A9E17D6FF8}"/>
              </a:ext>
            </a:extLst>
          </p:cNvPr>
          <p:cNvSpPr/>
          <p:nvPr/>
        </p:nvSpPr>
        <p:spPr>
          <a:xfrm>
            <a:off x="3390857" y="1014355"/>
            <a:ext cx="965998" cy="96599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5DFD856-6D75-C53B-DBBD-5880824DD9ED}"/>
              </a:ext>
            </a:extLst>
          </p:cNvPr>
          <p:cNvSpPr/>
          <p:nvPr/>
        </p:nvSpPr>
        <p:spPr>
          <a:xfrm>
            <a:off x="-301626" y="4103024"/>
            <a:ext cx="541648" cy="4695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31735B-91C1-477A-3D70-E4CC4CC67AA9}"/>
              </a:ext>
            </a:extLst>
          </p:cNvPr>
          <p:cNvSpPr/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BD54180-E49D-BBCB-11A1-3E4604BF60BD}"/>
              </a:ext>
            </a:extLst>
          </p:cNvPr>
          <p:cNvCxnSpPr>
            <a:cxnSpLocks/>
          </p:cNvCxnSpPr>
          <p:nvPr/>
        </p:nvCxnSpPr>
        <p:spPr>
          <a:xfrm>
            <a:off x="5101336" y="6861946"/>
            <a:ext cx="913658" cy="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2F0D2D7-3B7A-1263-6256-79938968403D}"/>
              </a:ext>
            </a:extLst>
          </p:cNvPr>
          <p:cNvCxnSpPr>
            <a:cxnSpLocks/>
          </p:cNvCxnSpPr>
          <p:nvPr/>
        </p:nvCxnSpPr>
        <p:spPr>
          <a:xfrm>
            <a:off x="5101336" y="6130249"/>
            <a:ext cx="913658" cy="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3B7A3B9-678A-1962-2B94-B54A67DFB433}"/>
              </a:ext>
            </a:extLst>
          </p:cNvPr>
          <p:cNvSpPr txBox="1"/>
          <p:nvPr/>
        </p:nvSpPr>
        <p:spPr>
          <a:xfrm>
            <a:off x="3957365" y="3419049"/>
            <a:ext cx="3474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spc="-150" dirty="0">
                <a:solidFill>
                  <a:srgbClr val="FFFF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Arial Black" panose="020B0604020202020204" pitchFamily="34" charset="0"/>
              </a:rPr>
              <a:t>dummies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C2BB3D-D3F5-5B95-AB27-227619A67D7F}"/>
              </a:ext>
            </a:extLst>
          </p:cNvPr>
          <p:cNvSpPr txBox="1"/>
          <p:nvPr/>
        </p:nvSpPr>
        <p:spPr>
          <a:xfrm>
            <a:off x="4437043" y="3454853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ADCECA68-6E04-CCB4-6774-CD412304E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354" y="1047353"/>
            <a:ext cx="933000" cy="933000"/>
          </a:xfrm>
          <a:prstGeom prst="ellipse">
            <a:avLst/>
          </a:prstGeom>
          <a:solidFill>
            <a:srgbClr val="FFFF00"/>
          </a:solidFill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FCE9D3-2166-D4D5-C21B-950C1228610B}"/>
              </a:ext>
            </a:extLst>
          </p:cNvPr>
          <p:cNvCxnSpPr>
            <a:cxnSpLocks/>
          </p:cNvCxnSpPr>
          <p:nvPr/>
        </p:nvCxnSpPr>
        <p:spPr>
          <a:xfrm>
            <a:off x="5101336" y="7383864"/>
            <a:ext cx="913658" cy="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384FC59-C445-CAA3-8F44-87D0A967C809}"/>
              </a:ext>
            </a:extLst>
          </p:cNvPr>
          <p:cNvCxnSpPr>
            <a:cxnSpLocks/>
          </p:cNvCxnSpPr>
          <p:nvPr/>
        </p:nvCxnSpPr>
        <p:spPr>
          <a:xfrm>
            <a:off x="5101336" y="7834801"/>
            <a:ext cx="913658" cy="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6796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AB0091-11AB-5E10-6D09-090969FF4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6542E0F-8F46-A0F2-E787-220226A4A073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761B25-6A61-00F5-6687-F701C41038A5}"/>
              </a:ext>
            </a:extLst>
          </p:cNvPr>
          <p:cNvSpPr txBox="1"/>
          <p:nvPr/>
        </p:nvSpPr>
        <p:spPr>
          <a:xfrm>
            <a:off x="228600" y="228600"/>
            <a:ext cx="7315200" cy="11430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DA51A7-B2EC-27AE-8810-47E9638399E3}"/>
              </a:ext>
            </a:extLst>
          </p:cNvPr>
          <p:cNvSpPr txBox="1"/>
          <p:nvPr/>
        </p:nvSpPr>
        <p:spPr>
          <a:xfrm>
            <a:off x="2447344" y="544832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pc="300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LEARNING MADE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838248-C85D-FA42-F110-19637D870F6E}"/>
              </a:ext>
            </a:extLst>
          </p:cNvPr>
          <p:cNvSpPr txBox="1"/>
          <p:nvPr/>
        </p:nvSpPr>
        <p:spPr>
          <a:xfrm>
            <a:off x="1707240" y="1936499"/>
            <a:ext cx="433323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b="1" spc="-300" dirty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Racism</a:t>
            </a: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A402F301-3247-B4E3-7EEB-15523C75855C}"/>
              </a:ext>
            </a:extLst>
          </p:cNvPr>
          <p:cNvSpPr/>
          <p:nvPr/>
        </p:nvSpPr>
        <p:spPr>
          <a:xfrm>
            <a:off x="231059" y="5948517"/>
            <a:ext cx="7320114" cy="3913240"/>
          </a:xfrm>
          <a:custGeom>
            <a:avLst/>
            <a:gdLst>
              <a:gd name="connsiteX0" fmla="*/ 0 w 5840468"/>
              <a:gd name="connsiteY0" fmla="*/ 3028336 h 3028336"/>
              <a:gd name="connsiteX1" fmla="*/ 757084 w 5840468"/>
              <a:gd name="connsiteY1" fmla="*/ 0 h 3028336"/>
              <a:gd name="connsiteX2" fmla="*/ 5083384 w 5840468"/>
              <a:gd name="connsiteY2" fmla="*/ 0 h 3028336"/>
              <a:gd name="connsiteX3" fmla="*/ 5840468 w 5840468"/>
              <a:gd name="connsiteY3" fmla="*/ 3028336 h 3028336"/>
              <a:gd name="connsiteX4" fmla="*/ 0 w 5840468"/>
              <a:gd name="connsiteY4" fmla="*/ 3028336 h 3028336"/>
              <a:gd name="connsiteX0" fmla="*/ 0 w 6794196"/>
              <a:gd name="connsiteY0" fmla="*/ 3254478 h 3254478"/>
              <a:gd name="connsiteX1" fmla="*/ 757084 w 6794196"/>
              <a:gd name="connsiteY1" fmla="*/ 226142 h 3254478"/>
              <a:gd name="connsiteX2" fmla="*/ 6794196 w 6794196"/>
              <a:gd name="connsiteY2" fmla="*/ 0 h 3254478"/>
              <a:gd name="connsiteX3" fmla="*/ 5840468 w 6794196"/>
              <a:gd name="connsiteY3" fmla="*/ 3254478 h 3254478"/>
              <a:gd name="connsiteX4" fmla="*/ 0 w 6794196"/>
              <a:gd name="connsiteY4" fmla="*/ 3254478 h 3254478"/>
              <a:gd name="connsiteX0" fmla="*/ 0 w 6794196"/>
              <a:gd name="connsiteY0" fmla="*/ 3254478 h 3883742"/>
              <a:gd name="connsiteX1" fmla="*/ 757084 w 6794196"/>
              <a:gd name="connsiteY1" fmla="*/ 226142 h 3883742"/>
              <a:gd name="connsiteX2" fmla="*/ 6794196 w 6794196"/>
              <a:gd name="connsiteY2" fmla="*/ 0 h 3883742"/>
              <a:gd name="connsiteX3" fmla="*/ 6774532 w 6794196"/>
              <a:gd name="connsiteY3" fmla="*/ 3883742 h 3883742"/>
              <a:gd name="connsiteX4" fmla="*/ 0 w 6794196"/>
              <a:gd name="connsiteY4" fmla="*/ 3254478 h 3883742"/>
              <a:gd name="connsiteX0" fmla="*/ 0 w 7354634"/>
              <a:gd name="connsiteY0" fmla="*/ 3883743 h 3883743"/>
              <a:gd name="connsiteX1" fmla="*/ 1317522 w 7354634"/>
              <a:gd name="connsiteY1" fmla="*/ 226142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39329 w 7354634"/>
              <a:gd name="connsiteY1" fmla="*/ 1858297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19598 w 7354634"/>
              <a:gd name="connsiteY1" fmla="*/ 1868129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44769"/>
              <a:gd name="connsiteY0" fmla="*/ 3913240 h 3913240"/>
              <a:gd name="connsiteX1" fmla="*/ 9733 w 7344769"/>
              <a:gd name="connsiteY1" fmla="*/ 1868129 h 3913240"/>
              <a:gd name="connsiteX2" fmla="*/ 7344769 w 7344769"/>
              <a:gd name="connsiteY2" fmla="*/ 0 h 3913240"/>
              <a:gd name="connsiteX3" fmla="*/ 7325105 w 7344769"/>
              <a:gd name="connsiteY3" fmla="*/ 3883742 h 3913240"/>
              <a:gd name="connsiteX4" fmla="*/ 0 w 7344769"/>
              <a:gd name="connsiteY4" fmla="*/ 3913240 h 391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769" h="3913240">
                <a:moveTo>
                  <a:pt x="0" y="3913240"/>
                </a:moveTo>
                <a:cubicBezTo>
                  <a:pt x="3244" y="3231536"/>
                  <a:pt x="6489" y="2549833"/>
                  <a:pt x="9733" y="1868129"/>
                </a:cubicBezTo>
                <a:lnTo>
                  <a:pt x="7344769" y="0"/>
                </a:lnTo>
                <a:lnTo>
                  <a:pt x="7325105" y="3883742"/>
                </a:lnTo>
                <a:lnTo>
                  <a:pt x="0" y="3913240"/>
                </a:lnTo>
                <a:close/>
              </a:path>
            </a:pathLst>
          </a:custGeom>
          <a:solidFill>
            <a:srgbClr val="FFFF00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07CA79-8C3C-E40D-1D37-5110ED9D748F}"/>
              </a:ext>
            </a:extLst>
          </p:cNvPr>
          <p:cNvSpPr txBox="1"/>
          <p:nvPr/>
        </p:nvSpPr>
        <p:spPr>
          <a:xfrm>
            <a:off x="5493149" y="8928477"/>
            <a:ext cx="19127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Kristi Noem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B88ADE-17AA-A5EE-227C-DED6C08D8A71}"/>
              </a:ext>
            </a:extLst>
          </p:cNvPr>
          <p:cNvSpPr txBox="1"/>
          <p:nvPr/>
        </p:nvSpPr>
        <p:spPr>
          <a:xfrm>
            <a:off x="2133126" y="9337346"/>
            <a:ext cx="5275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8th United States Secretary of Homeland Security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C3BE762-4E9A-8D9F-E4FD-8BB78D4A2230}"/>
              </a:ext>
            </a:extLst>
          </p:cNvPr>
          <p:cNvSpPr/>
          <p:nvPr/>
        </p:nvSpPr>
        <p:spPr>
          <a:xfrm>
            <a:off x="3390857" y="1014355"/>
            <a:ext cx="965998" cy="96599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D40DAA-6E2F-E794-C6BA-0DF05E4AECF3}"/>
              </a:ext>
            </a:extLst>
          </p:cNvPr>
          <p:cNvSpPr txBox="1"/>
          <p:nvPr/>
        </p:nvSpPr>
        <p:spPr>
          <a:xfrm>
            <a:off x="3963017" y="3418466"/>
            <a:ext cx="3474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spc="-150" dirty="0">
                <a:solidFill>
                  <a:srgbClr val="FFFF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Arial Black" panose="020B0604020202020204" pitchFamily="34" charset="0"/>
              </a:rPr>
              <a:t>dummies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72A24E-04CD-E913-22B0-5CBCDA164B64}"/>
              </a:ext>
            </a:extLst>
          </p:cNvPr>
          <p:cNvSpPr txBox="1"/>
          <p:nvPr/>
        </p:nvSpPr>
        <p:spPr>
          <a:xfrm>
            <a:off x="4437043" y="3454853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5E018BC1-48D5-63C8-1CE1-BE7303FBE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354" y="1047353"/>
            <a:ext cx="933000" cy="933000"/>
          </a:xfrm>
          <a:prstGeom prst="ellipse">
            <a:avLst/>
          </a:prstGeom>
          <a:solidFill>
            <a:srgbClr val="FFFF00"/>
          </a:solidFill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947FEE7-A874-4C56-10E8-1AA0FD7181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9"/>
          <a:stretch>
            <a:fillRect/>
          </a:stretch>
        </p:blipFill>
        <p:spPr bwMode="auto">
          <a:xfrm>
            <a:off x="-460243" y="3624130"/>
            <a:ext cx="5050032" cy="50428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2055723-0BC3-398D-3FE3-E99CB07EE9D8}"/>
              </a:ext>
            </a:extLst>
          </p:cNvPr>
          <p:cNvSpPr/>
          <p:nvPr/>
        </p:nvSpPr>
        <p:spPr>
          <a:xfrm>
            <a:off x="3657600" y="5029200"/>
            <a:ext cx="3657600" cy="36576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E9F917-103A-0876-D051-BB264A509DF8}"/>
              </a:ext>
            </a:extLst>
          </p:cNvPr>
          <p:cNvSpPr txBox="1"/>
          <p:nvPr/>
        </p:nvSpPr>
        <p:spPr>
          <a:xfrm>
            <a:off x="3832553" y="5470349"/>
            <a:ext cx="3341433" cy="28007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Fuel hatred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Promote white nationalism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Arrest innocent civilians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Imprison and deport </a:t>
            </a:r>
            <a:b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people of color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Bonus: Learn </a:t>
            </a:r>
            <a:b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kill your dog!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1CAF7F9-A7D9-ECC9-1DDB-79BF5EDC1C6E}"/>
              </a:ext>
            </a:extLst>
          </p:cNvPr>
          <p:cNvCxnSpPr>
            <a:cxnSpLocks/>
          </p:cNvCxnSpPr>
          <p:nvPr/>
        </p:nvCxnSpPr>
        <p:spPr>
          <a:xfrm>
            <a:off x="5046440" y="6381596"/>
            <a:ext cx="913658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DEB73E-E6B4-D6B6-56D5-BE5515B9B7F1}"/>
              </a:ext>
            </a:extLst>
          </p:cNvPr>
          <p:cNvCxnSpPr>
            <a:cxnSpLocks/>
          </p:cNvCxnSpPr>
          <p:nvPr/>
        </p:nvCxnSpPr>
        <p:spPr>
          <a:xfrm>
            <a:off x="5046440" y="5893839"/>
            <a:ext cx="913658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3A3ADCA6-FC76-BB49-3F00-E8236C1A70F6}"/>
              </a:ext>
            </a:extLst>
          </p:cNvPr>
          <p:cNvSpPr/>
          <p:nvPr/>
        </p:nvSpPr>
        <p:spPr>
          <a:xfrm>
            <a:off x="-906702" y="3506159"/>
            <a:ext cx="1121585" cy="5351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5CFCED0-B805-A427-93AB-CDC0B252C7E8}"/>
              </a:ext>
            </a:extLst>
          </p:cNvPr>
          <p:cNvSpPr/>
          <p:nvPr/>
        </p:nvSpPr>
        <p:spPr>
          <a:xfrm>
            <a:off x="235973" y="228600"/>
            <a:ext cx="7315200" cy="96012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F927A47-FDC3-AA2A-A70C-CC2A5768750C}"/>
              </a:ext>
            </a:extLst>
          </p:cNvPr>
          <p:cNvCxnSpPr>
            <a:cxnSpLocks/>
          </p:cNvCxnSpPr>
          <p:nvPr/>
        </p:nvCxnSpPr>
        <p:spPr>
          <a:xfrm>
            <a:off x="5046440" y="6904622"/>
            <a:ext cx="913658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9DB128C-2DAB-363C-875F-8E72F05C70C9}"/>
              </a:ext>
            </a:extLst>
          </p:cNvPr>
          <p:cNvCxnSpPr>
            <a:cxnSpLocks/>
          </p:cNvCxnSpPr>
          <p:nvPr/>
        </p:nvCxnSpPr>
        <p:spPr>
          <a:xfrm>
            <a:off x="5046440" y="7629737"/>
            <a:ext cx="913658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507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EC070-1583-8596-6E85-590597A59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9F5BDEB-2228-B297-F15B-7DB55B9126F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28B550-B893-745D-1D51-E361ECFF3FC8}"/>
              </a:ext>
            </a:extLst>
          </p:cNvPr>
          <p:cNvSpPr txBox="1"/>
          <p:nvPr/>
        </p:nvSpPr>
        <p:spPr>
          <a:xfrm>
            <a:off x="228600" y="228600"/>
            <a:ext cx="7315200" cy="11430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A2190F-4790-AC87-39B4-5433CE227FAA}"/>
              </a:ext>
            </a:extLst>
          </p:cNvPr>
          <p:cNvSpPr txBox="1"/>
          <p:nvPr/>
        </p:nvSpPr>
        <p:spPr>
          <a:xfrm>
            <a:off x="2447344" y="544832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pc="300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LEARNING MADE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DA8281-D7BA-5962-E6DD-074E382C9EDD}"/>
              </a:ext>
            </a:extLst>
          </p:cNvPr>
          <p:cNvSpPr txBox="1"/>
          <p:nvPr/>
        </p:nvSpPr>
        <p:spPr>
          <a:xfrm>
            <a:off x="410087" y="2094208"/>
            <a:ext cx="696697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400" b="1" spc="-300" dirty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Incompetence</a:t>
            </a: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D51C53CA-8B22-4EB2-07F1-1DB3CFC1BC33}"/>
              </a:ext>
            </a:extLst>
          </p:cNvPr>
          <p:cNvSpPr/>
          <p:nvPr/>
        </p:nvSpPr>
        <p:spPr>
          <a:xfrm>
            <a:off x="231059" y="5948517"/>
            <a:ext cx="7320114" cy="3913240"/>
          </a:xfrm>
          <a:custGeom>
            <a:avLst/>
            <a:gdLst>
              <a:gd name="connsiteX0" fmla="*/ 0 w 5840468"/>
              <a:gd name="connsiteY0" fmla="*/ 3028336 h 3028336"/>
              <a:gd name="connsiteX1" fmla="*/ 757084 w 5840468"/>
              <a:gd name="connsiteY1" fmla="*/ 0 h 3028336"/>
              <a:gd name="connsiteX2" fmla="*/ 5083384 w 5840468"/>
              <a:gd name="connsiteY2" fmla="*/ 0 h 3028336"/>
              <a:gd name="connsiteX3" fmla="*/ 5840468 w 5840468"/>
              <a:gd name="connsiteY3" fmla="*/ 3028336 h 3028336"/>
              <a:gd name="connsiteX4" fmla="*/ 0 w 5840468"/>
              <a:gd name="connsiteY4" fmla="*/ 3028336 h 3028336"/>
              <a:gd name="connsiteX0" fmla="*/ 0 w 6794196"/>
              <a:gd name="connsiteY0" fmla="*/ 3254478 h 3254478"/>
              <a:gd name="connsiteX1" fmla="*/ 757084 w 6794196"/>
              <a:gd name="connsiteY1" fmla="*/ 226142 h 3254478"/>
              <a:gd name="connsiteX2" fmla="*/ 6794196 w 6794196"/>
              <a:gd name="connsiteY2" fmla="*/ 0 h 3254478"/>
              <a:gd name="connsiteX3" fmla="*/ 5840468 w 6794196"/>
              <a:gd name="connsiteY3" fmla="*/ 3254478 h 3254478"/>
              <a:gd name="connsiteX4" fmla="*/ 0 w 6794196"/>
              <a:gd name="connsiteY4" fmla="*/ 3254478 h 3254478"/>
              <a:gd name="connsiteX0" fmla="*/ 0 w 6794196"/>
              <a:gd name="connsiteY0" fmla="*/ 3254478 h 3883742"/>
              <a:gd name="connsiteX1" fmla="*/ 757084 w 6794196"/>
              <a:gd name="connsiteY1" fmla="*/ 226142 h 3883742"/>
              <a:gd name="connsiteX2" fmla="*/ 6794196 w 6794196"/>
              <a:gd name="connsiteY2" fmla="*/ 0 h 3883742"/>
              <a:gd name="connsiteX3" fmla="*/ 6774532 w 6794196"/>
              <a:gd name="connsiteY3" fmla="*/ 3883742 h 3883742"/>
              <a:gd name="connsiteX4" fmla="*/ 0 w 6794196"/>
              <a:gd name="connsiteY4" fmla="*/ 3254478 h 3883742"/>
              <a:gd name="connsiteX0" fmla="*/ 0 w 7354634"/>
              <a:gd name="connsiteY0" fmla="*/ 3883743 h 3883743"/>
              <a:gd name="connsiteX1" fmla="*/ 1317522 w 7354634"/>
              <a:gd name="connsiteY1" fmla="*/ 226142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39329 w 7354634"/>
              <a:gd name="connsiteY1" fmla="*/ 1858297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19598 w 7354634"/>
              <a:gd name="connsiteY1" fmla="*/ 1868129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44769"/>
              <a:gd name="connsiteY0" fmla="*/ 3913240 h 3913240"/>
              <a:gd name="connsiteX1" fmla="*/ 9733 w 7344769"/>
              <a:gd name="connsiteY1" fmla="*/ 1868129 h 3913240"/>
              <a:gd name="connsiteX2" fmla="*/ 7344769 w 7344769"/>
              <a:gd name="connsiteY2" fmla="*/ 0 h 3913240"/>
              <a:gd name="connsiteX3" fmla="*/ 7325105 w 7344769"/>
              <a:gd name="connsiteY3" fmla="*/ 3883742 h 3913240"/>
              <a:gd name="connsiteX4" fmla="*/ 0 w 7344769"/>
              <a:gd name="connsiteY4" fmla="*/ 3913240 h 391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769" h="3913240">
                <a:moveTo>
                  <a:pt x="0" y="3913240"/>
                </a:moveTo>
                <a:cubicBezTo>
                  <a:pt x="3244" y="3231536"/>
                  <a:pt x="6489" y="2549833"/>
                  <a:pt x="9733" y="1868129"/>
                </a:cubicBezTo>
                <a:lnTo>
                  <a:pt x="7344769" y="0"/>
                </a:lnTo>
                <a:lnTo>
                  <a:pt x="7325105" y="3883742"/>
                </a:lnTo>
                <a:lnTo>
                  <a:pt x="0" y="3913240"/>
                </a:lnTo>
                <a:close/>
              </a:path>
            </a:pathLst>
          </a:custGeom>
          <a:solidFill>
            <a:srgbClr val="FFFF00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6D5B37-9523-306B-4E70-9FA6D1162E6A}"/>
              </a:ext>
            </a:extLst>
          </p:cNvPr>
          <p:cNvSpPr txBox="1"/>
          <p:nvPr/>
        </p:nvSpPr>
        <p:spPr>
          <a:xfrm>
            <a:off x="5618243" y="8929484"/>
            <a:ext cx="1758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Kash Patel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58471E-F775-C0AC-51A6-C6EE55C9865C}"/>
              </a:ext>
            </a:extLst>
          </p:cNvPr>
          <p:cNvSpPr txBox="1"/>
          <p:nvPr/>
        </p:nvSpPr>
        <p:spPr>
          <a:xfrm>
            <a:off x="2473152" y="9305792"/>
            <a:ext cx="4903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Director of the Federal Bureau of Investigation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9E7AA98-2198-58B8-AE09-C0A01FCF4FB0}"/>
              </a:ext>
            </a:extLst>
          </p:cNvPr>
          <p:cNvSpPr/>
          <p:nvPr/>
        </p:nvSpPr>
        <p:spPr>
          <a:xfrm>
            <a:off x="3390857" y="1014355"/>
            <a:ext cx="965998" cy="96599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5C848D-E31A-DF66-BD01-AD1B5E41C221}"/>
              </a:ext>
            </a:extLst>
          </p:cNvPr>
          <p:cNvSpPr txBox="1"/>
          <p:nvPr/>
        </p:nvSpPr>
        <p:spPr>
          <a:xfrm>
            <a:off x="3986402" y="3414850"/>
            <a:ext cx="3474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spc="-150" dirty="0">
                <a:solidFill>
                  <a:srgbClr val="FFFF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Arial Black" panose="020B0604020202020204" pitchFamily="34" charset="0"/>
              </a:rPr>
              <a:t>dummies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548B4C-DB42-0634-D03C-A2DD3B9204DA}"/>
              </a:ext>
            </a:extLst>
          </p:cNvPr>
          <p:cNvSpPr txBox="1"/>
          <p:nvPr/>
        </p:nvSpPr>
        <p:spPr>
          <a:xfrm>
            <a:off x="4437043" y="3454853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B1E6776-E0A7-4F1F-D92A-96E1AA10C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354" y="1047353"/>
            <a:ext cx="933000" cy="933000"/>
          </a:xfrm>
          <a:prstGeom prst="ellipse">
            <a:avLst/>
          </a:prstGeom>
          <a:solidFill>
            <a:srgbClr val="FFFF00"/>
          </a:solidFill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8790849-BC78-2421-5E79-840D69754291}"/>
              </a:ext>
            </a:extLst>
          </p:cNvPr>
          <p:cNvCxnSpPr>
            <a:cxnSpLocks/>
          </p:cNvCxnSpPr>
          <p:nvPr/>
        </p:nvCxnSpPr>
        <p:spPr>
          <a:xfrm>
            <a:off x="5101336" y="7319146"/>
            <a:ext cx="913658" cy="0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A443EE-4B52-CDB8-06BB-49B61EC40A50}"/>
              </a:ext>
            </a:extLst>
          </p:cNvPr>
          <p:cNvCxnSpPr>
            <a:cxnSpLocks/>
          </p:cNvCxnSpPr>
          <p:nvPr/>
        </p:nvCxnSpPr>
        <p:spPr>
          <a:xfrm>
            <a:off x="5101336" y="6675132"/>
            <a:ext cx="913658" cy="0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&lt;p&gt;Kash Patel's senior yearbook photo from 2002 obtained by the Collegian next to his photo listed on the U.S. Department of Defense website.&lt;/p&gt;">
            <a:extLst>
              <a:ext uri="{FF2B5EF4-FFF2-40B4-BE49-F238E27FC236}">
                <a16:creationId xmlns:a16="http://schemas.microsoft.com/office/drawing/2014/main" id="{CF97E9DE-3402-6FB6-246C-58AEBE1F9E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7795" y="3721572"/>
            <a:ext cx="4767844" cy="475488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BF19E22-4EB8-EB42-2024-52D503796D3A}"/>
              </a:ext>
            </a:extLst>
          </p:cNvPr>
          <p:cNvSpPr/>
          <p:nvPr/>
        </p:nvSpPr>
        <p:spPr>
          <a:xfrm>
            <a:off x="-881563" y="3447402"/>
            <a:ext cx="1121585" cy="5351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E9E53ED-ED2D-7803-8348-66DF014C6515}"/>
              </a:ext>
            </a:extLst>
          </p:cNvPr>
          <p:cNvSpPr/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7F825B9-B537-3A53-C476-00F5B73E4389}"/>
              </a:ext>
            </a:extLst>
          </p:cNvPr>
          <p:cNvSpPr/>
          <p:nvPr/>
        </p:nvSpPr>
        <p:spPr>
          <a:xfrm>
            <a:off x="3789527" y="5119177"/>
            <a:ext cx="3537279" cy="3608439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069257-2001-AC62-EAAB-127A34298F33}"/>
              </a:ext>
            </a:extLst>
          </p:cNvPr>
          <p:cNvSpPr txBox="1"/>
          <p:nvPr/>
        </p:nvSpPr>
        <p:spPr>
          <a:xfrm>
            <a:off x="3886199" y="5533020"/>
            <a:ext cx="3341433" cy="2862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Conceal crimes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Destroy evidence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Allow sex trafficking &amp;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pedophilia to go 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unpunished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Fire competent 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career staff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DB478A-F11A-902D-2721-A45A50231D4C}"/>
              </a:ext>
            </a:extLst>
          </p:cNvPr>
          <p:cNvCxnSpPr>
            <a:cxnSpLocks/>
          </p:cNvCxnSpPr>
          <p:nvPr/>
        </p:nvCxnSpPr>
        <p:spPr>
          <a:xfrm>
            <a:off x="4862159" y="6538585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AA1B21A-4CF2-2D57-0255-EC2F8EC22CFB}"/>
              </a:ext>
            </a:extLst>
          </p:cNvPr>
          <p:cNvCxnSpPr>
            <a:cxnSpLocks/>
          </p:cNvCxnSpPr>
          <p:nvPr/>
        </p:nvCxnSpPr>
        <p:spPr>
          <a:xfrm>
            <a:off x="4932443" y="7636701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9D3781C-CA8F-32D3-EA06-B20B64A52154}"/>
              </a:ext>
            </a:extLst>
          </p:cNvPr>
          <p:cNvCxnSpPr>
            <a:cxnSpLocks/>
          </p:cNvCxnSpPr>
          <p:nvPr/>
        </p:nvCxnSpPr>
        <p:spPr>
          <a:xfrm>
            <a:off x="4932443" y="5981918"/>
            <a:ext cx="1371600" cy="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239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7E816-B35D-5511-9EAA-BB70BD203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1D0D4A-BB1F-CFE3-5DEA-097F5C61509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234A34-2F27-B06F-91DD-AA4A8420CBAB}"/>
              </a:ext>
            </a:extLst>
          </p:cNvPr>
          <p:cNvSpPr txBox="1"/>
          <p:nvPr/>
        </p:nvSpPr>
        <p:spPr>
          <a:xfrm>
            <a:off x="228600" y="228600"/>
            <a:ext cx="7315200" cy="1143000"/>
          </a:xfrm>
          <a:prstGeom prst="rect">
            <a:avLst/>
          </a:prstGeom>
          <a:solidFill>
            <a:srgbClr val="00B0F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25F453-7B3F-D555-8EA5-1DFE7424CE78}"/>
              </a:ext>
            </a:extLst>
          </p:cNvPr>
          <p:cNvSpPr txBox="1"/>
          <p:nvPr/>
        </p:nvSpPr>
        <p:spPr>
          <a:xfrm>
            <a:off x="2447344" y="544832"/>
            <a:ext cx="2877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pc="300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LEARNING MADE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76EFE1-44CA-4240-7331-738F007B8EE3}"/>
              </a:ext>
            </a:extLst>
          </p:cNvPr>
          <p:cNvSpPr txBox="1"/>
          <p:nvPr/>
        </p:nvSpPr>
        <p:spPr>
          <a:xfrm>
            <a:off x="290982" y="2229424"/>
            <a:ext cx="716574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spc="-300" dirty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Unethical Behavior</a:t>
            </a:r>
            <a:endParaRPr lang="en-US" sz="6000" b="1" spc="-300" dirty="0">
              <a:solidFill>
                <a:schemeClr val="bg1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592F4372-AFBD-0E7C-5993-CD63EBB7D147}"/>
              </a:ext>
            </a:extLst>
          </p:cNvPr>
          <p:cNvSpPr/>
          <p:nvPr/>
        </p:nvSpPr>
        <p:spPr>
          <a:xfrm>
            <a:off x="231059" y="5948517"/>
            <a:ext cx="7320114" cy="3913240"/>
          </a:xfrm>
          <a:custGeom>
            <a:avLst/>
            <a:gdLst>
              <a:gd name="connsiteX0" fmla="*/ 0 w 5840468"/>
              <a:gd name="connsiteY0" fmla="*/ 3028336 h 3028336"/>
              <a:gd name="connsiteX1" fmla="*/ 757084 w 5840468"/>
              <a:gd name="connsiteY1" fmla="*/ 0 h 3028336"/>
              <a:gd name="connsiteX2" fmla="*/ 5083384 w 5840468"/>
              <a:gd name="connsiteY2" fmla="*/ 0 h 3028336"/>
              <a:gd name="connsiteX3" fmla="*/ 5840468 w 5840468"/>
              <a:gd name="connsiteY3" fmla="*/ 3028336 h 3028336"/>
              <a:gd name="connsiteX4" fmla="*/ 0 w 5840468"/>
              <a:gd name="connsiteY4" fmla="*/ 3028336 h 3028336"/>
              <a:gd name="connsiteX0" fmla="*/ 0 w 6794196"/>
              <a:gd name="connsiteY0" fmla="*/ 3254478 h 3254478"/>
              <a:gd name="connsiteX1" fmla="*/ 757084 w 6794196"/>
              <a:gd name="connsiteY1" fmla="*/ 226142 h 3254478"/>
              <a:gd name="connsiteX2" fmla="*/ 6794196 w 6794196"/>
              <a:gd name="connsiteY2" fmla="*/ 0 h 3254478"/>
              <a:gd name="connsiteX3" fmla="*/ 5840468 w 6794196"/>
              <a:gd name="connsiteY3" fmla="*/ 3254478 h 3254478"/>
              <a:gd name="connsiteX4" fmla="*/ 0 w 6794196"/>
              <a:gd name="connsiteY4" fmla="*/ 3254478 h 3254478"/>
              <a:gd name="connsiteX0" fmla="*/ 0 w 6794196"/>
              <a:gd name="connsiteY0" fmla="*/ 3254478 h 3883742"/>
              <a:gd name="connsiteX1" fmla="*/ 757084 w 6794196"/>
              <a:gd name="connsiteY1" fmla="*/ 226142 h 3883742"/>
              <a:gd name="connsiteX2" fmla="*/ 6794196 w 6794196"/>
              <a:gd name="connsiteY2" fmla="*/ 0 h 3883742"/>
              <a:gd name="connsiteX3" fmla="*/ 6774532 w 6794196"/>
              <a:gd name="connsiteY3" fmla="*/ 3883742 h 3883742"/>
              <a:gd name="connsiteX4" fmla="*/ 0 w 6794196"/>
              <a:gd name="connsiteY4" fmla="*/ 3254478 h 3883742"/>
              <a:gd name="connsiteX0" fmla="*/ 0 w 7354634"/>
              <a:gd name="connsiteY0" fmla="*/ 3883743 h 3883743"/>
              <a:gd name="connsiteX1" fmla="*/ 1317522 w 7354634"/>
              <a:gd name="connsiteY1" fmla="*/ 226142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39329 w 7354634"/>
              <a:gd name="connsiteY1" fmla="*/ 1858297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54634"/>
              <a:gd name="connsiteY0" fmla="*/ 3883743 h 3883743"/>
              <a:gd name="connsiteX1" fmla="*/ 19598 w 7354634"/>
              <a:gd name="connsiteY1" fmla="*/ 1868129 h 3883743"/>
              <a:gd name="connsiteX2" fmla="*/ 7354634 w 7354634"/>
              <a:gd name="connsiteY2" fmla="*/ 0 h 3883743"/>
              <a:gd name="connsiteX3" fmla="*/ 7334970 w 7354634"/>
              <a:gd name="connsiteY3" fmla="*/ 3883742 h 3883743"/>
              <a:gd name="connsiteX4" fmla="*/ 0 w 7354634"/>
              <a:gd name="connsiteY4" fmla="*/ 3883743 h 3883743"/>
              <a:gd name="connsiteX0" fmla="*/ 0 w 7344769"/>
              <a:gd name="connsiteY0" fmla="*/ 3913240 h 3913240"/>
              <a:gd name="connsiteX1" fmla="*/ 9733 w 7344769"/>
              <a:gd name="connsiteY1" fmla="*/ 1868129 h 3913240"/>
              <a:gd name="connsiteX2" fmla="*/ 7344769 w 7344769"/>
              <a:gd name="connsiteY2" fmla="*/ 0 h 3913240"/>
              <a:gd name="connsiteX3" fmla="*/ 7325105 w 7344769"/>
              <a:gd name="connsiteY3" fmla="*/ 3883742 h 3913240"/>
              <a:gd name="connsiteX4" fmla="*/ 0 w 7344769"/>
              <a:gd name="connsiteY4" fmla="*/ 3913240 h 3913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44769" h="3913240">
                <a:moveTo>
                  <a:pt x="0" y="3913240"/>
                </a:moveTo>
                <a:cubicBezTo>
                  <a:pt x="3244" y="3231536"/>
                  <a:pt x="6489" y="2549833"/>
                  <a:pt x="9733" y="1868129"/>
                </a:cubicBezTo>
                <a:lnTo>
                  <a:pt x="7344769" y="0"/>
                </a:lnTo>
                <a:lnTo>
                  <a:pt x="7325105" y="3883742"/>
                </a:lnTo>
                <a:lnTo>
                  <a:pt x="0" y="3913240"/>
                </a:lnTo>
                <a:close/>
              </a:path>
            </a:pathLst>
          </a:custGeom>
          <a:solidFill>
            <a:srgbClr val="FFFF00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C46AFC-9EB0-A8EE-1397-BA54CC6CFF84}"/>
              </a:ext>
            </a:extLst>
          </p:cNvPr>
          <p:cNvSpPr txBox="1"/>
          <p:nvPr/>
        </p:nvSpPr>
        <p:spPr>
          <a:xfrm>
            <a:off x="5596880" y="8947648"/>
            <a:ext cx="1790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>
                <a:latin typeface="Arial" panose="020B0604020202020204" pitchFamily="34" charset="0"/>
                <a:ea typeface="Helvetica Neue Medium" panose="02000503000000020004" pitchFamily="2" charset="0"/>
                <a:cs typeface="Arial" panose="020B0604020202020204" pitchFamily="34" charset="0"/>
              </a:rPr>
              <a:t>Pam Bondi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CE3DE3-645E-5FFD-A04D-7D1C1119BA5C}"/>
              </a:ext>
            </a:extLst>
          </p:cNvPr>
          <p:cNvSpPr txBox="1"/>
          <p:nvPr/>
        </p:nvSpPr>
        <p:spPr>
          <a:xfrm>
            <a:off x="3502333" y="9302156"/>
            <a:ext cx="3878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87th United States Attorney General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C1D46F5-7D0E-0F41-299E-76479A9CE421}"/>
              </a:ext>
            </a:extLst>
          </p:cNvPr>
          <p:cNvSpPr/>
          <p:nvPr/>
        </p:nvSpPr>
        <p:spPr>
          <a:xfrm>
            <a:off x="3390857" y="1014355"/>
            <a:ext cx="965998" cy="96599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B6964A-0489-F9AD-569B-F0C0EDDACDBF}"/>
              </a:ext>
            </a:extLst>
          </p:cNvPr>
          <p:cNvSpPr txBox="1"/>
          <p:nvPr/>
        </p:nvSpPr>
        <p:spPr>
          <a:xfrm>
            <a:off x="3957365" y="3419049"/>
            <a:ext cx="34740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spc="-150" dirty="0">
                <a:solidFill>
                  <a:srgbClr val="FFFF00"/>
                </a:solidFill>
                <a:latin typeface="Arial Black" panose="020B0604020202020204" pitchFamily="34" charset="0"/>
                <a:ea typeface="Helvetica Neue" panose="02000503000000020004" pitchFamily="2" charset="0"/>
                <a:cs typeface="Arial Black" panose="020B0604020202020204" pitchFamily="34" charset="0"/>
              </a:rPr>
              <a:t>dummies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091643-BBF0-B433-3763-2CACB57FD2F8}"/>
              </a:ext>
            </a:extLst>
          </p:cNvPr>
          <p:cNvSpPr txBox="1"/>
          <p:nvPr/>
        </p:nvSpPr>
        <p:spPr>
          <a:xfrm>
            <a:off x="4437043" y="3454853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3A2145B3-81B5-189D-8D71-53D7426A9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354" y="1047353"/>
            <a:ext cx="933000" cy="933000"/>
          </a:xfrm>
          <a:prstGeom prst="ellipse">
            <a:avLst/>
          </a:prstGeom>
          <a:solidFill>
            <a:srgbClr val="FFFF00"/>
          </a:solidFill>
        </p:spPr>
      </p:pic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CC46DBB0-4A39-B1F3-679B-5CB925E1C7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65"/>
          <a:stretch>
            <a:fillRect/>
          </a:stretch>
        </p:blipFill>
        <p:spPr bwMode="auto">
          <a:xfrm>
            <a:off x="-459125" y="3394466"/>
            <a:ext cx="4757572" cy="475488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05371CD-A2F3-F735-EEFC-42D7B070FCB8}"/>
              </a:ext>
            </a:extLst>
          </p:cNvPr>
          <p:cNvSpPr/>
          <p:nvPr/>
        </p:nvSpPr>
        <p:spPr>
          <a:xfrm>
            <a:off x="-881563" y="3447402"/>
            <a:ext cx="1121585" cy="53514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D417734-0342-44CD-956C-98447D7798F4}"/>
              </a:ext>
            </a:extLst>
          </p:cNvPr>
          <p:cNvSpPr/>
          <p:nvPr/>
        </p:nvSpPr>
        <p:spPr>
          <a:xfrm>
            <a:off x="3789527" y="5119177"/>
            <a:ext cx="3537279" cy="3608439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12BFB9-3B60-2B91-3AB9-4273BC3757F6}"/>
              </a:ext>
            </a:extLst>
          </p:cNvPr>
          <p:cNvSpPr txBox="1"/>
          <p:nvPr/>
        </p:nvSpPr>
        <p:spPr>
          <a:xfrm>
            <a:off x="3907749" y="5853504"/>
            <a:ext cx="3341433" cy="20313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 subordinates to prosecute foes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Fire competent &amp; honest staff</a:t>
            </a:r>
          </a:p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Allow crimes to go 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unpunished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A6967E9-B263-6072-1C5E-44B80C0B8D4D}"/>
              </a:ext>
            </a:extLst>
          </p:cNvPr>
          <p:cNvCxnSpPr>
            <a:cxnSpLocks/>
          </p:cNvCxnSpPr>
          <p:nvPr/>
        </p:nvCxnSpPr>
        <p:spPr>
          <a:xfrm>
            <a:off x="5121636" y="6645803"/>
            <a:ext cx="913658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4C32D0D-B735-D34B-F459-9F8098CCC170}"/>
              </a:ext>
            </a:extLst>
          </p:cNvPr>
          <p:cNvCxnSpPr>
            <a:cxnSpLocks/>
          </p:cNvCxnSpPr>
          <p:nvPr/>
        </p:nvCxnSpPr>
        <p:spPr>
          <a:xfrm>
            <a:off x="5121636" y="7186510"/>
            <a:ext cx="913658" cy="0"/>
          </a:xfrm>
          <a:prstGeom prst="line">
            <a:avLst/>
          </a:prstGeom>
          <a:ln w="25400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809AC27A-6988-CDD3-1CC8-A77E4FE40CDB}"/>
              </a:ext>
            </a:extLst>
          </p:cNvPr>
          <p:cNvSpPr/>
          <p:nvPr/>
        </p:nvSpPr>
        <p:spPr>
          <a:xfrm>
            <a:off x="228600" y="228600"/>
            <a:ext cx="7315200" cy="960120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593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357</Words>
  <Application>Microsoft Office PowerPoint</Application>
  <PresentationFormat>Custom</PresentationFormat>
  <Paragraphs>137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Arial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2025-11-13T03:44:38Z</dcterms:created>
  <dcterms:modified xsi:type="dcterms:W3CDTF">2025-11-13T03:46:15Z</dcterms:modified>
</cp:coreProperties>
</file>

<file path=docProps/thumbnail.jpeg>
</file>